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284" r:id="rId2"/>
    <p:sldId id="267" r:id="rId3"/>
    <p:sldId id="263" r:id="rId4"/>
    <p:sldId id="264" r:id="rId5"/>
    <p:sldId id="265" r:id="rId6"/>
    <p:sldId id="266" r:id="rId7"/>
    <p:sldId id="28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531"/>
    <a:srgbClr val="170000"/>
    <a:srgbClr val="C0071E"/>
    <a:srgbClr val="CF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9492" autoAdjust="0"/>
  </p:normalViewPr>
  <p:slideViewPr>
    <p:cSldViewPr>
      <p:cViewPr varScale="1">
        <p:scale>
          <a:sx n="97" d="100"/>
          <a:sy n="97" d="100"/>
        </p:scale>
        <p:origin x="208" y="9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306031-D270-3A12-078E-74D84C3C5F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41B18-F346-A0FB-55BF-33E232BA46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4D81B-2F43-4CD5-9767-F1E5B3A2E3D0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A2B43-278E-1232-D1F9-708DE98777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C99AF-2CC6-9370-A2D3-D9B3B151AD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BFA80-2759-465D-AA5C-D196E8B35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755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C74A4-E7CC-AB4D-AA1C-0BA4DAB3BAD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C32DB-7574-3745-BC7B-3C87A514A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07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C32DB-7574-3745-BC7B-3C87A514A5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0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324350"/>
            <a:ext cx="9144000" cy="819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0" y="2857500"/>
            <a:ext cx="9144000" cy="1143000"/>
          </a:xfrm>
          <a:prstGeom prst="rect">
            <a:avLst/>
          </a:prstGeom>
        </p:spPr>
        <p:txBody>
          <a:bodyPr/>
          <a:lstStyle>
            <a:lvl1pPr>
              <a:defRPr sz="2700"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2012E-1E27-FD42-98DD-B93C28F245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6708" y="543057"/>
            <a:ext cx="4830584" cy="189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and Content with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57200" y="1177528"/>
            <a:ext cx="8229600" cy="3337322"/>
          </a:xfrm>
          <a:prstGeom prst="rect">
            <a:avLst/>
          </a:prstGeom>
        </p:spPr>
        <p:txBody>
          <a:bodyPr/>
          <a:lstStyle>
            <a:lvl1pPr>
              <a:buClr>
                <a:srgbClr val="CF202E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CF202E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CF202E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CF202E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CF202E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or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2900"/>
            <a:ext cx="8229600" cy="72032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97098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57200" y="1177528"/>
            <a:ext cx="8229600" cy="333732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F202E"/>
              </a:buClr>
              <a:buNone/>
              <a:defRPr>
                <a:solidFill>
                  <a:schemeClr val="bg1"/>
                </a:solidFill>
              </a:defRPr>
            </a:lvl1pPr>
            <a:lvl2pPr marL="342900" indent="0">
              <a:buClr>
                <a:srgbClr val="CF202E"/>
              </a:buClr>
              <a:buNone/>
              <a:defRPr>
                <a:solidFill>
                  <a:schemeClr val="bg1"/>
                </a:solidFill>
              </a:defRPr>
            </a:lvl2pPr>
            <a:lvl3pPr marL="685800" indent="0">
              <a:buClr>
                <a:srgbClr val="CF202E"/>
              </a:buClr>
              <a:buNone/>
              <a:defRPr>
                <a:solidFill>
                  <a:schemeClr val="bg1"/>
                </a:solidFill>
              </a:defRPr>
            </a:lvl3pPr>
            <a:lvl4pPr marL="1028700" indent="0">
              <a:buClr>
                <a:srgbClr val="CF202E"/>
              </a:buClr>
              <a:buNone/>
              <a:defRPr>
                <a:solidFill>
                  <a:schemeClr val="bg1"/>
                </a:solidFill>
              </a:defRPr>
            </a:lvl4pPr>
            <a:lvl5pPr marL="1371600" indent="0">
              <a:buClr>
                <a:srgbClr val="CF202E"/>
              </a:buCl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or add content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2900"/>
            <a:ext cx="8229600" cy="72032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vie/Media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285750"/>
            <a:ext cx="9144000" cy="4286250"/>
          </a:xfrm>
          <a:prstGeom prst="rect">
            <a:avLst/>
          </a:prstGeom>
        </p:spPr>
        <p:txBody>
          <a:bodyPr/>
          <a:lstStyle/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media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1295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vie/Media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1" hasCustomPrompt="1"/>
          </p:nvPr>
        </p:nvSpPr>
        <p:spPr>
          <a:xfrm>
            <a:off x="611658" y="571500"/>
            <a:ext cx="7924800" cy="38290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media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807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" y="571500"/>
            <a:ext cx="7924800" cy="38290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A3414-2F15-7249-B129-445755C566CE}"/>
              </a:ext>
            </a:extLst>
          </p:cNvPr>
          <p:cNvSpPr/>
          <p:nvPr userDrawn="1"/>
        </p:nvSpPr>
        <p:spPr>
          <a:xfrm>
            <a:off x="0" y="4324350"/>
            <a:ext cx="9144000" cy="819150"/>
          </a:xfrm>
          <a:prstGeom prst="rect">
            <a:avLst/>
          </a:prstGeom>
          <a:solidFill>
            <a:srgbClr val="BD2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EA75813B-767D-9443-9614-652CFF1C3572}"/>
              </a:ext>
            </a:extLst>
          </p:cNvPr>
          <p:cNvSpPr txBox="1">
            <a:spLocks/>
          </p:cNvSpPr>
          <p:nvPr userDrawn="1"/>
        </p:nvSpPr>
        <p:spPr>
          <a:xfrm>
            <a:off x="76200" y="4866019"/>
            <a:ext cx="20574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A29AF2-38F7-7549-AA69-39EE518E7F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66" y="4171950"/>
            <a:ext cx="1998133" cy="1123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430912-FC88-EC4B-A40E-9B3D6EF13B6F}"/>
              </a:ext>
            </a:extLst>
          </p:cNvPr>
          <p:cNvSpPr/>
          <p:nvPr userDrawn="1"/>
        </p:nvSpPr>
        <p:spPr>
          <a:xfrm>
            <a:off x="-1" y="0"/>
            <a:ext cx="9144000" cy="270207"/>
          </a:xfrm>
          <a:prstGeom prst="rect">
            <a:avLst/>
          </a:prstGeom>
          <a:solidFill>
            <a:srgbClr val="BD2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33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C7D6CC-1739-0B4B-A9C8-D9B59A49B2D2}"/>
              </a:ext>
            </a:extLst>
          </p:cNvPr>
          <p:cNvSpPr/>
          <p:nvPr userDrawn="1"/>
        </p:nvSpPr>
        <p:spPr>
          <a:xfrm>
            <a:off x="0" y="4324350"/>
            <a:ext cx="9144000" cy="819150"/>
          </a:xfrm>
          <a:prstGeom prst="rect">
            <a:avLst/>
          </a:prstGeom>
          <a:solidFill>
            <a:srgbClr val="BD2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42900"/>
            <a:ext cx="3008313" cy="733425"/>
          </a:xfrm>
          <a:prstGeom prst="rect">
            <a:avLst/>
          </a:prstGeom>
        </p:spPr>
        <p:txBody>
          <a:bodyPr anchor="b"/>
          <a:lstStyle>
            <a:lvl1pPr algn="l">
              <a:defRPr sz="2100"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076325"/>
            <a:ext cx="5111750" cy="3438526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F202E"/>
              </a:buClr>
              <a:buNone/>
              <a:defRPr sz="2400" b="0" i="0" baseline="0">
                <a:latin typeface="Futura Book" charset="0"/>
                <a:ea typeface="Futura Book" charset="0"/>
                <a:cs typeface="Futura Book" charset="0"/>
              </a:defRPr>
            </a:lvl1pPr>
            <a:lvl2pPr>
              <a:buClr>
                <a:srgbClr val="CF202E"/>
              </a:buClr>
              <a:defRPr sz="2100" b="0" i="0">
                <a:latin typeface="Futura Book" charset="0"/>
                <a:ea typeface="Futura Book" charset="0"/>
                <a:cs typeface="Futura Book" charset="0"/>
              </a:defRPr>
            </a:lvl2pPr>
            <a:lvl3pPr>
              <a:buClr>
                <a:srgbClr val="CF202E"/>
              </a:buClr>
              <a:defRPr sz="1800" b="0" i="0">
                <a:latin typeface="Futura Book" charset="0"/>
                <a:ea typeface="Futura Book" charset="0"/>
                <a:cs typeface="Futura Book" charset="0"/>
              </a:defRPr>
            </a:lvl3pPr>
            <a:lvl4pPr>
              <a:buClr>
                <a:srgbClr val="CF202E"/>
              </a:buClr>
              <a:defRPr sz="1500" b="0" i="0">
                <a:latin typeface="Futura Book" charset="0"/>
                <a:ea typeface="Futura Book" charset="0"/>
                <a:cs typeface="Futura Book" charset="0"/>
              </a:defRPr>
            </a:lvl4pPr>
            <a:lvl5pPr>
              <a:buClr>
                <a:srgbClr val="CF202E"/>
              </a:buClr>
              <a:defRPr sz="1500" b="0" i="0">
                <a:latin typeface="Futura Book" charset="0"/>
                <a:ea typeface="Futura Book" charset="0"/>
                <a:cs typeface="Futura Book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icons to add 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076326"/>
            <a:ext cx="3008313" cy="3438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="0" i="0">
                <a:latin typeface="Futura Book" charset="0"/>
                <a:ea typeface="Futura Book" charset="0"/>
                <a:cs typeface="Futura Book" charset="0"/>
              </a:defRPr>
            </a:lvl1pPr>
            <a:lvl2pPr marL="471488" indent="-128588">
              <a:buClr>
                <a:srgbClr val="CF202E"/>
              </a:buClr>
              <a:buFont typeface="Arial" charset="0"/>
              <a:buChar char="•"/>
              <a:defRPr sz="900"/>
            </a:lvl2pPr>
            <a:lvl3pPr marL="814388" indent="-128588">
              <a:buClr>
                <a:srgbClr val="CF202E"/>
              </a:buClr>
              <a:buFont typeface="Arial" charset="0"/>
              <a:buChar char="•"/>
              <a:defRPr sz="750"/>
            </a:lvl3pPr>
            <a:lvl4pPr marL="1157288" indent="-128588">
              <a:buClr>
                <a:srgbClr val="CF202E"/>
              </a:buClr>
              <a:buFont typeface="Arial" charset="0"/>
              <a:buChar char="•"/>
              <a:defRPr sz="675"/>
            </a:lvl4pPr>
            <a:lvl5pPr marL="1500188" indent="-128588">
              <a:buClr>
                <a:srgbClr val="CF202E"/>
              </a:buClr>
              <a:buFont typeface="Arial" charset="0"/>
              <a:buChar char="•"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4EA73-A460-D84C-A686-D5DCB3DE02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66" y="4171950"/>
            <a:ext cx="1998133" cy="1123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8CA20A-5DE2-B94B-8222-B3AD75977E9E}"/>
              </a:ext>
            </a:extLst>
          </p:cNvPr>
          <p:cNvSpPr/>
          <p:nvPr userDrawn="1"/>
        </p:nvSpPr>
        <p:spPr>
          <a:xfrm>
            <a:off x="-1" y="0"/>
            <a:ext cx="9144000" cy="270207"/>
          </a:xfrm>
          <a:prstGeom prst="rect">
            <a:avLst/>
          </a:prstGeom>
          <a:solidFill>
            <a:srgbClr val="BD2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84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42900"/>
            <a:ext cx="3008313" cy="733425"/>
          </a:xfrm>
          <a:prstGeom prst="rect">
            <a:avLst/>
          </a:prstGeom>
        </p:spPr>
        <p:txBody>
          <a:bodyPr anchor="b"/>
          <a:lstStyle>
            <a:lvl1pPr algn="l">
              <a:defRPr sz="2100"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076325"/>
            <a:ext cx="5111750" cy="3438526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F202E"/>
              </a:buClr>
              <a:buNone/>
              <a:defRPr sz="2400" b="0" i="0" baseline="0">
                <a:latin typeface="Futura Book" charset="0"/>
                <a:ea typeface="Futura Book" charset="0"/>
                <a:cs typeface="Futura Book" charset="0"/>
              </a:defRPr>
            </a:lvl1pPr>
            <a:lvl2pPr>
              <a:buClr>
                <a:srgbClr val="CF202E"/>
              </a:buClr>
              <a:defRPr sz="2100" b="0" i="0">
                <a:latin typeface="Futura Book" charset="0"/>
                <a:ea typeface="Futura Book" charset="0"/>
                <a:cs typeface="Futura Book" charset="0"/>
              </a:defRPr>
            </a:lvl2pPr>
            <a:lvl3pPr>
              <a:buClr>
                <a:srgbClr val="CF202E"/>
              </a:buClr>
              <a:defRPr sz="1800" b="0" i="0">
                <a:latin typeface="Futura Book" charset="0"/>
                <a:ea typeface="Futura Book" charset="0"/>
                <a:cs typeface="Futura Book" charset="0"/>
              </a:defRPr>
            </a:lvl3pPr>
            <a:lvl4pPr>
              <a:buClr>
                <a:srgbClr val="CF202E"/>
              </a:buClr>
              <a:defRPr sz="1500" b="0" i="0">
                <a:latin typeface="Futura Book" charset="0"/>
                <a:ea typeface="Futura Book" charset="0"/>
                <a:cs typeface="Futura Book" charset="0"/>
              </a:defRPr>
            </a:lvl4pPr>
            <a:lvl5pPr>
              <a:buClr>
                <a:srgbClr val="CF202E"/>
              </a:buClr>
              <a:defRPr sz="1500" b="0" i="0">
                <a:latin typeface="Futura Book" charset="0"/>
                <a:ea typeface="Futura Book" charset="0"/>
                <a:cs typeface="Futura Book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icons to add 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076326"/>
            <a:ext cx="3008313" cy="3438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="0" i="0">
                <a:latin typeface="Futura Book" charset="0"/>
                <a:ea typeface="Futura Book" charset="0"/>
                <a:cs typeface="Futura Book" charset="0"/>
              </a:defRPr>
            </a:lvl1pPr>
            <a:lvl2pPr marL="471488" indent="-128588">
              <a:buClr>
                <a:srgbClr val="CF202E"/>
              </a:buClr>
              <a:buFont typeface="Arial" charset="0"/>
              <a:buChar char="•"/>
              <a:defRPr sz="900"/>
            </a:lvl2pPr>
            <a:lvl3pPr marL="814388" indent="-128588">
              <a:buClr>
                <a:srgbClr val="CF202E"/>
              </a:buClr>
              <a:buFont typeface="Arial" charset="0"/>
              <a:buChar char="•"/>
              <a:defRPr sz="750"/>
            </a:lvl3pPr>
            <a:lvl4pPr marL="1157288" indent="-128588">
              <a:buClr>
                <a:srgbClr val="CF202E"/>
              </a:buClr>
              <a:buFont typeface="Arial" charset="0"/>
              <a:buChar char="•"/>
              <a:defRPr sz="675"/>
            </a:lvl4pPr>
            <a:lvl5pPr marL="1500188" indent="-128588">
              <a:buClr>
                <a:srgbClr val="CF202E"/>
              </a:buClr>
              <a:buFont typeface="Arial" charset="0"/>
              <a:buChar char="•"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4D15C4-6A8C-0244-876E-306F6C00A7AA}"/>
              </a:ext>
            </a:extLst>
          </p:cNvPr>
          <p:cNvSpPr/>
          <p:nvPr userDrawn="1"/>
        </p:nvSpPr>
        <p:spPr>
          <a:xfrm>
            <a:off x="0" y="4324350"/>
            <a:ext cx="9144000" cy="819150"/>
          </a:xfrm>
          <a:prstGeom prst="rect">
            <a:avLst/>
          </a:prstGeom>
          <a:solidFill>
            <a:srgbClr val="BD2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4334BB7D-1647-3A47-980E-7EC506C1DB57}"/>
              </a:ext>
            </a:extLst>
          </p:cNvPr>
          <p:cNvSpPr txBox="1">
            <a:spLocks/>
          </p:cNvSpPr>
          <p:nvPr userDrawn="1"/>
        </p:nvSpPr>
        <p:spPr>
          <a:xfrm>
            <a:off x="76200" y="4866019"/>
            <a:ext cx="20574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90347-C799-7A4B-8A79-DF996B9563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66" y="4171950"/>
            <a:ext cx="1998133" cy="1123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99D45E-6762-B943-975B-7857BE4FE322}"/>
              </a:ext>
            </a:extLst>
          </p:cNvPr>
          <p:cNvSpPr/>
          <p:nvPr userDrawn="1"/>
        </p:nvSpPr>
        <p:spPr>
          <a:xfrm>
            <a:off x="-1" y="0"/>
            <a:ext cx="9144000" cy="270207"/>
          </a:xfrm>
          <a:prstGeom prst="rect">
            <a:avLst/>
          </a:prstGeom>
          <a:solidFill>
            <a:srgbClr val="BD2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A3494-EDBE-8C4D-B4AD-B3E02F51B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42900"/>
            <a:ext cx="8229600" cy="72032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F79D80-F3EF-0740-A380-CB7D779479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14700"/>
          </a:xfrm>
          <a:prstGeom prst="rect">
            <a:avLst/>
          </a:prstGeom>
        </p:spPr>
        <p:txBody>
          <a:bodyPr/>
          <a:lstStyle>
            <a:lvl1pPr>
              <a:buClr>
                <a:srgbClr val="C0071E"/>
              </a:buClr>
              <a:defRPr b="0" i="0">
                <a:latin typeface="Futura Book" charset="0"/>
                <a:ea typeface="Futura Book" charset="0"/>
                <a:cs typeface="Futura Book" charset="0"/>
              </a:defRPr>
            </a:lvl1pPr>
            <a:lvl2pPr>
              <a:buClr>
                <a:srgbClr val="C0071E"/>
              </a:buClr>
              <a:defRPr b="0" i="0">
                <a:latin typeface="Futura Book" charset="0"/>
                <a:ea typeface="Futura Book" charset="0"/>
                <a:cs typeface="Futura Book" charset="0"/>
              </a:defRPr>
            </a:lvl2pPr>
            <a:lvl3pPr>
              <a:buClr>
                <a:srgbClr val="C0071E"/>
              </a:buClr>
              <a:defRPr b="0" i="0">
                <a:latin typeface="Futura Book" charset="0"/>
                <a:ea typeface="Futura Book" charset="0"/>
                <a:cs typeface="Futura Book" charset="0"/>
              </a:defRPr>
            </a:lvl3pPr>
            <a:lvl4pPr>
              <a:buClr>
                <a:srgbClr val="C0071E"/>
              </a:buClr>
              <a:defRPr b="0" i="0">
                <a:latin typeface="Futura Book" charset="0"/>
                <a:ea typeface="Futura Book" charset="0"/>
                <a:cs typeface="Futura Book" charset="0"/>
              </a:defRPr>
            </a:lvl4pPr>
            <a:lvl5pPr>
              <a:buClr>
                <a:srgbClr val="C0071E"/>
              </a:buClr>
              <a:defRPr b="0" i="0">
                <a:latin typeface="Futura Book" charset="0"/>
                <a:ea typeface="Futura Book" charset="0"/>
                <a:cs typeface="Futura Book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0F0C421-ED50-8249-9002-BFF4F95C4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6200" y="4866019"/>
            <a:ext cx="2057400" cy="204788"/>
          </a:xfrm>
        </p:spPr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9CC98F-E0A9-8143-A352-B5F8B6DECF77}"/>
              </a:ext>
            </a:extLst>
          </p:cNvPr>
          <p:cNvSpPr/>
          <p:nvPr userDrawn="1"/>
        </p:nvSpPr>
        <p:spPr>
          <a:xfrm>
            <a:off x="0" y="4324350"/>
            <a:ext cx="9144000" cy="819150"/>
          </a:xfrm>
          <a:prstGeom prst="rect">
            <a:avLst/>
          </a:prstGeom>
          <a:solidFill>
            <a:srgbClr val="BD2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FBB93F76-1F59-B143-9DB1-7781793927B2}"/>
              </a:ext>
            </a:extLst>
          </p:cNvPr>
          <p:cNvSpPr txBox="1">
            <a:spLocks/>
          </p:cNvSpPr>
          <p:nvPr userDrawn="1"/>
        </p:nvSpPr>
        <p:spPr>
          <a:xfrm>
            <a:off x="76200" y="4866019"/>
            <a:ext cx="20574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4728A1-88E3-944F-BC53-E1F4CA816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66" y="4171950"/>
            <a:ext cx="1998133" cy="11239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FA13F5-6114-3D43-A204-D3358DCC54A0}"/>
              </a:ext>
            </a:extLst>
          </p:cNvPr>
          <p:cNvSpPr/>
          <p:nvPr userDrawn="1"/>
        </p:nvSpPr>
        <p:spPr>
          <a:xfrm>
            <a:off x="-1" y="0"/>
            <a:ext cx="9144000" cy="270207"/>
          </a:xfrm>
          <a:prstGeom prst="rect">
            <a:avLst/>
          </a:prstGeom>
          <a:solidFill>
            <a:srgbClr val="BD2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66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April</a:t>
            </a:r>
            <a:r>
              <a:rPr spc="-45" dirty="0"/>
              <a:t> </a:t>
            </a:r>
            <a:r>
              <a:rPr dirty="0"/>
              <a:t>28,</a:t>
            </a:r>
            <a:r>
              <a:rPr spc="-40" dirty="0"/>
              <a:t> </a:t>
            </a:r>
            <a:r>
              <a:rPr spc="-20" dirty="0"/>
              <a:t>2022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Lecture</a:t>
            </a:r>
            <a:r>
              <a:rPr spc="-35" dirty="0"/>
              <a:t> </a:t>
            </a:r>
            <a:r>
              <a:rPr dirty="0"/>
              <a:t>10</a:t>
            </a:r>
            <a:r>
              <a:rPr spc="-35" dirty="0"/>
              <a:t> </a:t>
            </a:r>
            <a:r>
              <a:rPr spc="-50" dirty="0"/>
              <a:t>-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7112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1222343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April</a:t>
            </a:r>
            <a:r>
              <a:rPr spc="-45" dirty="0"/>
              <a:t> </a:t>
            </a:r>
            <a:r>
              <a:rPr dirty="0"/>
              <a:t>28,</a:t>
            </a:r>
            <a:r>
              <a:rPr spc="-40" dirty="0"/>
              <a:t> </a:t>
            </a:r>
            <a:r>
              <a:rPr spc="-20" dirty="0"/>
              <a:t>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Lecture</a:t>
            </a:r>
            <a:r>
              <a:rPr spc="-35" dirty="0"/>
              <a:t> </a:t>
            </a:r>
            <a:r>
              <a:rPr dirty="0"/>
              <a:t>10</a:t>
            </a:r>
            <a:r>
              <a:rPr spc="-35" dirty="0"/>
              <a:t> </a:t>
            </a:r>
            <a:r>
              <a:rPr spc="-50" dirty="0"/>
              <a:t>-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7112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243684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17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9925" y="154059"/>
            <a:ext cx="7456085" cy="72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4300" y="3817933"/>
            <a:ext cx="6327140" cy="751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April</a:t>
            </a:r>
            <a:r>
              <a:rPr spc="-45" dirty="0"/>
              <a:t> </a:t>
            </a:r>
            <a:r>
              <a:rPr dirty="0"/>
              <a:t>28,</a:t>
            </a:r>
            <a:r>
              <a:rPr spc="-40" dirty="0"/>
              <a:t> </a:t>
            </a:r>
            <a:r>
              <a:rPr spc="-20" dirty="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Lecture</a:t>
            </a:r>
            <a:r>
              <a:rPr spc="-35" dirty="0"/>
              <a:t> </a:t>
            </a:r>
            <a:r>
              <a:rPr dirty="0"/>
              <a:t>10</a:t>
            </a:r>
            <a:r>
              <a:rPr spc="-35" dirty="0"/>
              <a:t> </a:t>
            </a:r>
            <a:r>
              <a:rPr spc="-50" dirty="0"/>
              <a:t>-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7112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41103626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April</a:t>
            </a:r>
            <a:r>
              <a:rPr spc="-45" dirty="0"/>
              <a:t> </a:t>
            </a:r>
            <a:r>
              <a:rPr dirty="0"/>
              <a:t>28,</a:t>
            </a:r>
            <a:r>
              <a:rPr spc="-4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Lecture</a:t>
            </a:r>
            <a:r>
              <a:rPr spc="-35" dirty="0"/>
              <a:t> </a:t>
            </a:r>
            <a:r>
              <a:rPr dirty="0"/>
              <a:t>10</a:t>
            </a:r>
            <a:r>
              <a:rPr spc="-35" dirty="0"/>
              <a:t> </a:t>
            </a:r>
            <a:r>
              <a:rPr spc="-50" dirty="0"/>
              <a:t>-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7112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27295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2900"/>
            <a:ext cx="8229600" cy="72032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14700"/>
          </a:xfrm>
          <a:prstGeom prst="rect">
            <a:avLst/>
          </a:prstGeom>
        </p:spPr>
        <p:txBody>
          <a:bodyPr/>
          <a:lstStyle>
            <a:lvl1pPr>
              <a:buClr>
                <a:srgbClr val="C0071E"/>
              </a:buClr>
              <a:defRPr b="0" i="0">
                <a:latin typeface="Futura Book" charset="0"/>
                <a:ea typeface="Futura Book" charset="0"/>
                <a:cs typeface="Futura Book" charset="0"/>
              </a:defRPr>
            </a:lvl1pPr>
            <a:lvl2pPr>
              <a:buClr>
                <a:srgbClr val="C0071E"/>
              </a:buClr>
              <a:defRPr b="0" i="0">
                <a:latin typeface="Futura Book" charset="0"/>
                <a:ea typeface="Futura Book" charset="0"/>
                <a:cs typeface="Futura Book" charset="0"/>
              </a:defRPr>
            </a:lvl2pPr>
            <a:lvl3pPr>
              <a:buClr>
                <a:srgbClr val="C0071E"/>
              </a:buClr>
              <a:defRPr b="0" i="0">
                <a:latin typeface="Futura Book" charset="0"/>
                <a:ea typeface="Futura Book" charset="0"/>
                <a:cs typeface="Futura Book" charset="0"/>
              </a:defRPr>
            </a:lvl3pPr>
            <a:lvl4pPr>
              <a:buClr>
                <a:srgbClr val="C0071E"/>
              </a:buClr>
              <a:defRPr b="0" i="0">
                <a:latin typeface="Futura Book" charset="0"/>
                <a:ea typeface="Futura Book" charset="0"/>
                <a:cs typeface="Futura Book" charset="0"/>
              </a:defRPr>
            </a:lvl4pPr>
            <a:lvl5pPr>
              <a:buClr>
                <a:srgbClr val="C0071E"/>
              </a:buClr>
              <a:defRPr b="0" i="0">
                <a:latin typeface="Futura Book" charset="0"/>
                <a:ea typeface="Futura Book" charset="0"/>
                <a:cs typeface="Futura Book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6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2900"/>
            <a:ext cx="8229600" cy="72032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147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0071E"/>
              </a:buClr>
              <a:buNone/>
              <a:defRPr b="0" i="0">
                <a:latin typeface="Futura Book" charset="0"/>
                <a:ea typeface="Futura Book" charset="0"/>
                <a:cs typeface="Futura Book" charset="0"/>
              </a:defRPr>
            </a:lvl1pPr>
            <a:lvl2pPr marL="342900" indent="0">
              <a:buClr>
                <a:srgbClr val="C0071E"/>
              </a:buClr>
              <a:buNone/>
              <a:defRPr b="0" i="0">
                <a:latin typeface="Futura Book" charset="0"/>
                <a:ea typeface="Futura Book" charset="0"/>
                <a:cs typeface="Futura Book" charset="0"/>
              </a:defRPr>
            </a:lvl2pPr>
            <a:lvl3pPr marL="685800" indent="0">
              <a:buClr>
                <a:srgbClr val="C0071E"/>
              </a:buClr>
              <a:buNone/>
              <a:defRPr b="0" i="0">
                <a:latin typeface="Futura Book" charset="0"/>
                <a:ea typeface="Futura Book" charset="0"/>
                <a:cs typeface="Futura Book" charset="0"/>
              </a:defRPr>
            </a:lvl3pPr>
            <a:lvl4pPr marL="1028700" indent="0">
              <a:buClr>
                <a:srgbClr val="C0071E"/>
              </a:buClr>
              <a:buNone/>
              <a:defRPr b="0" i="0">
                <a:latin typeface="Futura Book" charset="0"/>
                <a:ea typeface="Futura Book" charset="0"/>
                <a:cs typeface="Futura Book" charset="0"/>
              </a:defRPr>
            </a:lvl4pPr>
            <a:lvl5pPr marL="1371600" indent="0">
              <a:buClr>
                <a:srgbClr val="C0071E"/>
              </a:buClr>
              <a:buNone/>
              <a:defRPr b="0" i="0">
                <a:latin typeface="Futura Book" charset="0"/>
                <a:ea typeface="Futura Book" charset="0"/>
                <a:cs typeface="Futura Book" charset="0"/>
              </a:defRPr>
            </a:lvl5pPr>
          </a:lstStyle>
          <a:p>
            <a:pPr lvl="0"/>
            <a:r>
              <a:rPr lang="en-US" dirty="0"/>
              <a:t>Click to edit text or add content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4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543300"/>
            <a:ext cx="8037513" cy="685800"/>
          </a:xfrm>
          <a:prstGeom prst="rect">
            <a:avLst/>
          </a:prstGeom>
        </p:spPr>
        <p:txBody>
          <a:bodyPr anchor="t"/>
          <a:lstStyle>
            <a:lvl1pPr algn="l">
              <a:defRPr sz="3000" b="1" i="0" cap="none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b="1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1" y="2418160"/>
            <a:ext cx="8037513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62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2901"/>
            <a:ext cx="8229600" cy="654908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085851"/>
            <a:ext cx="4038600" cy="3429000"/>
          </a:xfrm>
          <a:prstGeom prst="rect">
            <a:avLst/>
          </a:prstGeom>
        </p:spPr>
        <p:txBody>
          <a:bodyPr/>
          <a:lstStyle>
            <a:lvl1pPr>
              <a:buClr>
                <a:srgbClr val="CF202E"/>
              </a:buClr>
              <a:defRPr sz="2100" b="0" i="0">
                <a:latin typeface="Futura Book" charset="0"/>
                <a:ea typeface="Futura Book" charset="0"/>
                <a:cs typeface="Futura Book" charset="0"/>
              </a:defRPr>
            </a:lvl1pPr>
            <a:lvl2pPr>
              <a:buClr>
                <a:srgbClr val="CF202E"/>
              </a:buClr>
              <a:defRPr sz="1800" b="0" i="0">
                <a:latin typeface="Futura Book" charset="0"/>
                <a:ea typeface="Futura Book" charset="0"/>
                <a:cs typeface="Futura Book" charset="0"/>
              </a:defRPr>
            </a:lvl2pPr>
            <a:lvl3pPr>
              <a:buClr>
                <a:srgbClr val="CF202E"/>
              </a:buClr>
              <a:defRPr sz="1500" b="0" i="0">
                <a:latin typeface="Futura Book" charset="0"/>
                <a:ea typeface="Futura Book" charset="0"/>
                <a:cs typeface="Futura Book" charset="0"/>
              </a:defRPr>
            </a:lvl3pPr>
            <a:lvl4pPr>
              <a:buClr>
                <a:srgbClr val="CF202E"/>
              </a:buClr>
              <a:defRPr sz="1350" b="0" i="0">
                <a:latin typeface="Futura Book" charset="0"/>
                <a:ea typeface="Futura Book" charset="0"/>
                <a:cs typeface="Futura Book" charset="0"/>
              </a:defRPr>
            </a:lvl4pPr>
            <a:lvl5pPr>
              <a:buClr>
                <a:srgbClr val="CF202E"/>
              </a:buClr>
              <a:defRPr sz="1350" b="0" i="0">
                <a:latin typeface="Futura Book" charset="0"/>
                <a:ea typeface="Futura Book" charset="0"/>
                <a:cs typeface="Futura Book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085850"/>
            <a:ext cx="4038600" cy="3429001"/>
          </a:xfrm>
          <a:prstGeom prst="rect">
            <a:avLst/>
          </a:prstGeom>
        </p:spPr>
        <p:txBody>
          <a:bodyPr/>
          <a:lstStyle>
            <a:lvl1pPr>
              <a:buClr>
                <a:srgbClr val="CF202E"/>
              </a:buClr>
              <a:defRPr sz="2100" b="0" i="0">
                <a:latin typeface="Futura Book" charset="0"/>
                <a:ea typeface="Futura Book" charset="0"/>
                <a:cs typeface="Futura Book" charset="0"/>
              </a:defRPr>
            </a:lvl1pPr>
            <a:lvl2pPr>
              <a:buClr>
                <a:srgbClr val="CF202E"/>
              </a:buClr>
              <a:defRPr sz="1800" b="0" i="0">
                <a:latin typeface="Futura Book" charset="0"/>
                <a:ea typeface="Futura Book" charset="0"/>
                <a:cs typeface="Futura Book" charset="0"/>
              </a:defRPr>
            </a:lvl2pPr>
            <a:lvl3pPr>
              <a:buClr>
                <a:srgbClr val="CF202E"/>
              </a:buClr>
              <a:defRPr sz="1500" b="0" i="0">
                <a:latin typeface="Futura Book" charset="0"/>
                <a:ea typeface="Futura Book" charset="0"/>
                <a:cs typeface="Futura Book" charset="0"/>
              </a:defRPr>
            </a:lvl3pPr>
            <a:lvl4pPr>
              <a:buClr>
                <a:srgbClr val="CF202E"/>
              </a:buClr>
              <a:defRPr sz="1350" b="0" i="0">
                <a:latin typeface="Futura Book" charset="0"/>
                <a:ea typeface="Futura Book" charset="0"/>
                <a:cs typeface="Futura Book" charset="0"/>
              </a:defRPr>
            </a:lvl4pPr>
            <a:lvl5pPr>
              <a:buClr>
                <a:srgbClr val="CF202E"/>
              </a:buClr>
              <a:defRPr sz="1350" b="0" i="0">
                <a:latin typeface="Futura Book" charset="0"/>
                <a:ea typeface="Futura Book" charset="0"/>
                <a:cs typeface="Futura Book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8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2901"/>
            <a:ext cx="8229600" cy="654908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085851"/>
            <a:ext cx="4038600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F202E"/>
              </a:buClr>
              <a:buNone/>
              <a:defRPr sz="2100" b="0" i="0">
                <a:latin typeface="Futura Book" charset="0"/>
                <a:ea typeface="Futura Book" charset="0"/>
                <a:cs typeface="Futura Book" charset="0"/>
              </a:defRPr>
            </a:lvl1pPr>
            <a:lvl2pPr marL="342900" indent="0">
              <a:buClr>
                <a:srgbClr val="CF202E"/>
              </a:buClr>
              <a:buNone/>
              <a:defRPr sz="1800" b="0" i="0">
                <a:latin typeface="Futura Book" charset="0"/>
                <a:ea typeface="Futura Book" charset="0"/>
                <a:cs typeface="Futura Book" charset="0"/>
              </a:defRPr>
            </a:lvl2pPr>
            <a:lvl3pPr marL="685800" indent="0">
              <a:buClr>
                <a:srgbClr val="CF202E"/>
              </a:buClr>
              <a:buNone/>
              <a:defRPr sz="1500" b="0" i="0">
                <a:latin typeface="Futura Book" charset="0"/>
                <a:ea typeface="Futura Book" charset="0"/>
                <a:cs typeface="Futura Book" charset="0"/>
              </a:defRPr>
            </a:lvl3pPr>
            <a:lvl4pPr marL="1028700" indent="0">
              <a:buClr>
                <a:srgbClr val="CF202E"/>
              </a:buClr>
              <a:buNone/>
              <a:defRPr sz="1350" b="0" i="0">
                <a:latin typeface="Futura Book" charset="0"/>
                <a:ea typeface="Futura Book" charset="0"/>
                <a:cs typeface="Futura Book" charset="0"/>
              </a:defRPr>
            </a:lvl4pPr>
            <a:lvl5pPr marL="1371600" indent="0">
              <a:buClr>
                <a:srgbClr val="CF202E"/>
              </a:buClr>
              <a:buNone/>
              <a:defRPr sz="1350" b="0" i="0">
                <a:latin typeface="Futura Book" charset="0"/>
                <a:ea typeface="Futura Book" charset="0"/>
                <a:cs typeface="Futura Book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text or click icon to add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085850"/>
            <a:ext cx="4038600" cy="3429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F202E"/>
              </a:buClr>
              <a:buNone/>
              <a:defRPr sz="2100" b="0" i="0">
                <a:latin typeface="Futura Book" charset="0"/>
                <a:ea typeface="Futura Book" charset="0"/>
                <a:cs typeface="Futura Book" charset="0"/>
              </a:defRPr>
            </a:lvl1pPr>
            <a:lvl2pPr marL="342900" indent="0">
              <a:buClr>
                <a:srgbClr val="CF202E"/>
              </a:buClr>
              <a:buNone/>
              <a:defRPr sz="1800" b="0" i="0">
                <a:latin typeface="Futura Book" charset="0"/>
                <a:ea typeface="Futura Book" charset="0"/>
                <a:cs typeface="Futura Book" charset="0"/>
              </a:defRPr>
            </a:lvl2pPr>
            <a:lvl3pPr marL="685800" indent="0">
              <a:buClr>
                <a:srgbClr val="CF202E"/>
              </a:buClr>
              <a:buNone/>
              <a:defRPr sz="1500" b="0" i="0">
                <a:latin typeface="Futura Book" charset="0"/>
                <a:ea typeface="Futura Book" charset="0"/>
                <a:cs typeface="Futura Book" charset="0"/>
              </a:defRPr>
            </a:lvl3pPr>
            <a:lvl4pPr marL="1028700" indent="0">
              <a:buClr>
                <a:srgbClr val="CF202E"/>
              </a:buClr>
              <a:buNone/>
              <a:defRPr sz="1350" b="0" i="0">
                <a:latin typeface="Futura Book" charset="0"/>
                <a:ea typeface="Futura Book" charset="0"/>
                <a:cs typeface="Futura Book" charset="0"/>
              </a:defRPr>
            </a:lvl4pPr>
            <a:lvl5pPr marL="1371600" indent="0">
              <a:buClr>
                <a:srgbClr val="CF202E"/>
              </a:buClr>
              <a:buNone/>
              <a:defRPr sz="1350" b="0" i="0">
                <a:latin typeface="Futura Book" charset="0"/>
                <a:ea typeface="Futura Book" charset="0"/>
                <a:cs typeface="Futura Book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text or click icon to add content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7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umn Content with Title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2900"/>
            <a:ext cx="8229600" cy="72032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 i="0" baseline="0">
                <a:solidFill>
                  <a:schemeClr val="tx1"/>
                </a:solidFill>
                <a:latin typeface="Futura Heavy" charset="0"/>
                <a:ea typeface="Futura Heavy" charset="0"/>
                <a:cs typeface="Futura Heavy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631157"/>
            <a:ext cx="4040188" cy="2883694"/>
          </a:xfrm>
          <a:prstGeom prst="rect">
            <a:avLst/>
          </a:prstGeom>
        </p:spPr>
        <p:txBody>
          <a:bodyPr/>
          <a:lstStyle>
            <a:lvl1pPr>
              <a:buClr>
                <a:srgbClr val="CF202E"/>
              </a:buClr>
              <a:defRPr sz="1800" baseline="0"/>
            </a:lvl1pPr>
            <a:lvl2pPr>
              <a:buClr>
                <a:srgbClr val="CF202E"/>
              </a:buClr>
              <a:defRPr sz="1500"/>
            </a:lvl2pPr>
            <a:lvl3pPr>
              <a:buClr>
                <a:srgbClr val="CF202E"/>
              </a:buClr>
              <a:defRPr sz="1350"/>
            </a:lvl3pPr>
            <a:lvl4pPr>
              <a:buClr>
                <a:srgbClr val="CF202E"/>
              </a:buClr>
              <a:defRPr sz="1200"/>
            </a:lvl4pPr>
            <a:lvl5pPr>
              <a:buClr>
                <a:srgbClr val="CF202E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 i="0">
                <a:latin typeface="Futura Heavy" charset="0"/>
                <a:ea typeface="Futura Heavy" charset="0"/>
                <a:cs typeface="Futura Heavy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6" y="1631157"/>
            <a:ext cx="4041775" cy="2883694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rgbClr val="CF202E"/>
              </a:buClr>
              <a:buFont typeface="Arial" charset="0"/>
              <a:buChar char="•"/>
              <a:defRPr sz="1800"/>
            </a:lvl1pPr>
            <a:lvl2pPr>
              <a:buClr>
                <a:srgbClr val="CF202E"/>
              </a:buClr>
              <a:defRPr sz="1500"/>
            </a:lvl2pPr>
            <a:lvl3pPr>
              <a:buClr>
                <a:srgbClr val="CF202E"/>
              </a:buClr>
              <a:defRPr sz="1350"/>
            </a:lvl3pPr>
            <a:lvl4pPr>
              <a:buClr>
                <a:srgbClr val="CF202E"/>
              </a:buClr>
              <a:defRPr sz="1200"/>
            </a:lvl4pPr>
            <a:lvl5pPr>
              <a:buClr>
                <a:srgbClr val="CF202E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2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umn Content with Titles and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2900"/>
            <a:ext cx="8229600" cy="72032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rgbClr val="CF202E"/>
                </a:solidFill>
                <a:latin typeface="Futura Heavy" charset="0"/>
                <a:ea typeface="Futura Heavy" charset="0"/>
                <a:cs typeface="Futura Heavy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 i="0" baseline="0">
                <a:solidFill>
                  <a:schemeClr val="tx1"/>
                </a:solidFill>
                <a:latin typeface="Futura Heavy" charset="0"/>
                <a:ea typeface="Futura Heavy" charset="0"/>
                <a:cs typeface="Futura Heavy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631157"/>
            <a:ext cx="4040188" cy="288369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F202E"/>
              </a:buClr>
              <a:buNone/>
              <a:defRPr sz="1800" baseline="0"/>
            </a:lvl1pPr>
            <a:lvl2pPr marL="342900" indent="0">
              <a:buClr>
                <a:srgbClr val="CF202E"/>
              </a:buClr>
              <a:buNone/>
              <a:defRPr sz="1500"/>
            </a:lvl2pPr>
            <a:lvl3pPr marL="685800" indent="0">
              <a:buClr>
                <a:srgbClr val="CF202E"/>
              </a:buClr>
              <a:buNone/>
              <a:defRPr sz="1350"/>
            </a:lvl3pPr>
            <a:lvl4pPr marL="1028700" indent="0">
              <a:buClr>
                <a:srgbClr val="CF202E"/>
              </a:buClr>
              <a:buNone/>
              <a:defRPr sz="1200"/>
            </a:lvl4pPr>
            <a:lvl5pPr marL="1371600" indent="0">
              <a:buClr>
                <a:srgbClr val="CF202E"/>
              </a:buClr>
              <a:buNone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text or click icon to add content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 i="0">
                <a:latin typeface="Futura Heavy" charset="0"/>
                <a:ea typeface="Futura Heavy" charset="0"/>
                <a:cs typeface="Futura Heavy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6" y="1631157"/>
            <a:ext cx="4041775" cy="288369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F202E"/>
              </a:buClr>
              <a:buFont typeface="Arial" charset="0"/>
              <a:buNone/>
              <a:defRPr sz="1800"/>
            </a:lvl1pPr>
            <a:lvl2pPr marL="342900" indent="0">
              <a:buClr>
                <a:srgbClr val="CF202E"/>
              </a:buClr>
              <a:buNone/>
              <a:defRPr sz="1500"/>
            </a:lvl2pPr>
            <a:lvl3pPr marL="685800" indent="0">
              <a:buClr>
                <a:srgbClr val="CF202E"/>
              </a:buClr>
              <a:buNone/>
              <a:defRPr sz="1350"/>
            </a:lvl3pPr>
            <a:lvl4pPr marL="1028700" indent="0">
              <a:buClr>
                <a:srgbClr val="CF202E"/>
              </a:buClr>
              <a:buNone/>
              <a:defRPr sz="1200"/>
            </a:lvl4pPr>
            <a:lvl5pPr marL="1371600" indent="0">
              <a:buClr>
                <a:srgbClr val="CF202E"/>
              </a:buClr>
              <a:buNone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text or click icon to add content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2738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 userDrawn="1"/>
        </p:nvSpPr>
        <p:spPr>
          <a:xfrm>
            <a:off x="0" y="4324350"/>
            <a:ext cx="9144000" cy="819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76200" y="4866019"/>
            <a:ext cx="20574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fld id="{0450CABA-6034-A541-ADA7-E490649285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07352-A2FB-604C-A1DD-C906A0FAD091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37" y="4329541"/>
            <a:ext cx="1831363" cy="7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9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61" r:id="rId4"/>
    <p:sldLayoutId id="2147483651" r:id="rId5"/>
    <p:sldLayoutId id="2147483652" r:id="rId6"/>
    <p:sldLayoutId id="2147483662" r:id="rId7"/>
    <p:sldLayoutId id="2147483653" r:id="rId8"/>
    <p:sldLayoutId id="2147483663" r:id="rId9"/>
    <p:sldLayoutId id="2147483654" r:id="rId10"/>
    <p:sldLayoutId id="2147483668" r:id="rId11"/>
    <p:sldLayoutId id="2147483655" r:id="rId12"/>
    <p:sldLayoutId id="2147483666" r:id="rId13"/>
    <p:sldLayoutId id="2147483667" r:id="rId14"/>
    <p:sldLayoutId id="2147483656" r:id="rId15"/>
    <p:sldLayoutId id="2147483669" r:id="rId16"/>
    <p:sldLayoutId id="2147483657" r:id="rId17"/>
    <p:sldLayoutId id="2147483670" r:id="rId18"/>
    <p:sldLayoutId id="2147483671" r:id="rId19"/>
    <p:sldLayoutId id="2147483672" r:id="rId20"/>
    <p:sldLayoutId id="2147483673" r:id="rId21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00.jpg"/><Relationship Id="rId3" Type="http://schemas.openxmlformats.org/officeDocument/2006/relationships/image" Target="../media/image43.png"/><Relationship Id="rId7" Type="http://schemas.openxmlformats.org/officeDocument/2006/relationships/image" Target="../media/image223.png"/><Relationship Id="rId12" Type="http://schemas.openxmlformats.org/officeDocument/2006/relationships/image" Target="../media/image20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2.png"/><Relationship Id="rId11" Type="http://schemas.openxmlformats.org/officeDocument/2006/relationships/image" Target="../media/image226.png"/><Relationship Id="rId5" Type="http://schemas.openxmlformats.org/officeDocument/2006/relationships/image" Target="../media/image32.png"/><Relationship Id="rId10" Type="http://schemas.openxmlformats.org/officeDocument/2006/relationships/image" Target="../media/image225.png"/><Relationship Id="rId4" Type="http://schemas.openxmlformats.org/officeDocument/2006/relationships/image" Target="../media/image196.png"/><Relationship Id="rId9" Type="http://schemas.openxmlformats.org/officeDocument/2006/relationships/image" Target="../media/image3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07.png"/><Relationship Id="rId3" Type="http://schemas.openxmlformats.org/officeDocument/2006/relationships/image" Target="../media/image43.png"/><Relationship Id="rId7" Type="http://schemas.openxmlformats.org/officeDocument/2006/relationships/image" Target="../media/image223.png"/><Relationship Id="rId12" Type="http://schemas.openxmlformats.org/officeDocument/2006/relationships/image" Target="../media/image201.png"/><Relationship Id="rId2" Type="http://schemas.openxmlformats.org/officeDocument/2006/relationships/image" Target="../media/image221.png"/><Relationship Id="rId16" Type="http://schemas.openxmlformats.org/officeDocument/2006/relationships/image" Target="../media/image20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2.png"/><Relationship Id="rId11" Type="http://schemas.openxmlformats.org/officeDocument/2006/relationships/image" Target="../media/image226.png"/><Relationship Id="rId5" Type="http://schemas.openxmlformats.org/officeDocument/2006/relationships/image" Target="../media/image32.png"/><Relationship Id="rId15" Type="http://schemas.openxmlformats.org/officeDocument/2006/relationships/image" Target="../media/image228.png"/><Relationship Id="rId10" Type="http://schemas.openxmlformats.org/officeDocument/2006/relationships/image" Target="../media/image225.png"/><Relationship Id="rId4" Type="http://schemas.openxmlformats.org/officeDocument/2006/relationships/image" Target="../media/image196.png"/><Relationship Id="rId9" Type="http://schemas.openxmlformats.org/officeDocument/2006/relationships/image" Target="../media/image33.png"/><Relationship Id="rId14" Type="http://schemas.openxmlformats.org/officeDocument/2006/relationships/image" Target="../media/image22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1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41.png"/><Relationship Id="rId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41.png"/><Relationship Id="rId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41.png"/><Relationship Id="rId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3.png"/><Relationship Id="rId15" Type="http://schemas.openxmlformats.org/officeDocument/2006/relationships/image" Target="../media/image47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9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18.png"/><Relationship Id="rId3" Type="http://schemas.openxmlformats.org/officeDocument/2006/relationships/image" Target="../media/image91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124.png"/><Relationship Id="rId5" Type="http://schemas.openxmlformats.org/officeDocument/2006/relationships/image" Target="../media/image93.png"/><Relationship Id="rId15" Type="http://schemas.openxmlformats.org/officeDocument/2006/relationships/image" Target="../media/image126.png"/><Relationship Id="rId10" Type="http://schemas.openxmlformats.org/officeDocument/2006/relationships/image" Target="../media/image123.png"/><Relationship Id="rId4" Type="http://schemas.openxmlformats.org/officeDocument/2006/relationships/image" Target="../media/image92.png"/><Relationship Id="rId9" Type="http://schemas.openxmlformats.org/officeDocument/2006/relationships/image" Target="../media/image122.png"/><Relationship Id="rId1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18.png"/><Relationship Id="rId3" Type="http://schemas.openxmlformats.org/officeDocument/2006/relationships/image" Target="../media/image91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90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124.png"/><Relationship Id="rId5" Type="http://schemas.openxmlformats.org/officeDocument/2006/relationships/image" Target="../media/image93.png"/><Relationship Id="rId15" Type="http://schemas.openxmlformats.org/officeDocument/2006/relationships/image" Target="../media/image95.png"/><Relationship Id="rId10" Type="http://schemas.openxmlformats.org/officeDocument/2006/relationships/image" Target="../media/image123.png"/><Relationship Id="rId4" Type="http://schemas.openxmlformats.org/officeDocument/2006/relationships/image" Target="../media/image92.png"/><Relationship Id="rId9" Type="http://schemas.openxmlformats.org/officeDocument/2006/relationships/image" Target="../media/image122.png"/><Relationship Id="rId1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18.png"/><Relationship Id="rId18" Type="http://schemas.openxmlformats.org/officeDocument/2006/relationships/image" Target="../media/image119.png"/><Relationship Id="rId3" Type="http://schemas.openxmlformats.org/officeDocument/2006/relationships/image" Target="../media/image91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97.png"/><Relationship Id="rId2" Type="http://schemas.openxmlformats.org/officeDocument/2006/relationships/image" Target="../media/image90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124.png"/><Relationship Id="rId5" Type="http://schemas.openxmlformats.org/officeDocument/2006/relationships/image" Target="../media/image93.png"/><Relationship Id="rId15" Type="http://schemas.openxmlformats.org/officeDocument/2006/relationships/image" Target="../media/image98.png"/><Relationship Id="rId10" Type="http://schemas.openxmlformats.org/officeDocument/2006/relationships/image" Target="../media/image123.png"/><Relationship Id="rId4" Type="http://schemas.openxmlformats.org/officeDocument/2006/relationships/image" Target="../media/image92.png"/><Relationship Id="rId9" Type="http://schemas.openxmlformats.org/officeDocument/2006/relationships/image" Target="../media/image122.png"/><Relationship Id="rId1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hyperlink" Target="https://gist.github.com/karpathy/d4dee566867f8291f086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2.jpg"/><Relationship Id="rId5" Type="http://schemas.openxmlformats.org/officeDocument/2006/relationships/image" Target="../media/image131.jp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6.jpg"/><Relationship Id="rId4" Type="http://schemas.openxmlformats.org/officeDocument/2006/relationships/image" Target="../media/image13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s.math.columbia.edu/" TargetMode="External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stacks/stacks-project/blob/master/COPY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openai.com/blog/openai-codex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better-language-models/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47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4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4.png"/><Relationship Id="rId11" Type="http://schemas.openxmlformats.org/officeDocument/2006/relationships/image" Target="../media/image145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1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raw-hat-man-sea-sunlight-sunset-70696/" TargetMode="External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reativecommons.org/publicdomain/zero/1.0/deed.en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6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56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56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8.png"/><Relationship Id="rId7" Type="http://schemas.openxmlformats.org/officeDocument/2006/relationships/image" Target="../media/image167.pn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6.png"/><Relationship Id="rId5" Type="http://schemas.openxmlformats.org/officeDocument/2006/relationships/image" Target="../media/image161.png"/><Relationship Id="rId10" Type="http://schemas.openxmlformats.org/officeDocument/2006/relationships/image" Target="../media/image156.jpg"/><Relationship Id="rId4" Type="http://schemas.openxmlformats.org/officeDocument/2006/relationships/image" Target="../media/image33.png"/><Relationship Id="rId9" Type="http://schemas.openxmlformats.org/officeDocument/2006/relationships/image" Target="../media/image16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8.png"/><Relationship Id="rId7" Type="http://schemas.openxmlformats.org/officeDocument/2006/relationships/image" Target="../media/image167.pn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6.png"/><Relationship Id="rId11" Type="http://schemas.openxmlformats.org/officeDocument/2006/relationships/image" Target="../media/image156.jpg"/><Relationship Id="rId5" Type="http://schemas.openxmlformats.org/officeDocument/2006/relationships/image" Target="../media/image161.png"/><Relationship Id="rId10" Type="http://schemas.openxmlformats.org/officeDocument/2006/relationships/image" Target="../media/image170.png"/><Relationship Id="rId4" Type="http://schemas.openxmlformats.org/officeDocument/2006/relationships/image" Target="../media/image33.png"/><Relationship Id="rId9" Type="http://schemas.openxmlformats.org/officeDocument/2006/relationships/image" Target="../media/image16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30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7.png"/><Relationship Id="rId5" Type="http://schemas.openxmlformats.org/officeDocument/2006/relationships/image" Target="../media/image171.png"/><Relationship Id="rId4" Type="http://schemas.openxmlformats.org/officeDocument/2006/relationships/image" Target="../media/image33.png"/><Relationship Id="rId9" Type="http://schemas.openxmlformats.org/officeDocument/2006/relationships/image" Target="../media/image156.jp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30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7.png"/><Relationship Id="rId5" Type="http://schemas.openxmlformats.org/officeDocument/2006/relationships/image" Target="../media/image171.png"/><Relationship Id="rId10" Type="http://schemas.openxmlformats.org/officeDocument/2006/relationships/image" Target="../media/image156.jpg"/><Relationship Id="rId4" Type="http://schemas.openxmlformats.org/officeDocument/2006/relationships/image" Target="../media/image33.png"/><Relationship Id="rId9" Type="http://schemas.openxmlformats.org/officeDocument/2006/relationships/image" Target="../media/image17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g"/><Relationship Id="rId13" Type="http://schemas.openxmlformats.org/officeDocument/2006/relationships/hyperlink" Target="https://pixabay.com/en/cat-kitten-tree-green-summer-1647775/" TargetMode="External"/><Relationship Id="rId18" Type="http://schemas.openxmlformats.org/officeDocument/2006/relationships/hyperlink" Target="https://pixabay.com/en/giraffe-animals-wildlife-africa-2064520/" TargetMode="External"/><Relationship Id="rId3" Type="http://schemas.openxmlformats.org/officeDocument/2006/relationships/image" Target="../media/image175.jpg"/><Relationship Id="rId7" Type="http://schemas.openxmlformats.org/officeDocument/2006/relationships/image" Target="../media/image179.jpg"/><Relationship Id="rId12" Type="http://schemas.openxmlformats.org/officeDocument/2006/relationships/hyperlink" Target="https://pixabay.com/en/luggage-antique-cat-1643010/" TargetMode="External"/><Relationship Id="rId17" Type="http://schemas.openxmlformats.org/officeDocument/2006/relationships/hyperlink" Target="https://pixabay.com/en/tennis-head-ramos-vinolas-clay-934841/" TargetMode="External"/><Relationship Id="rId2" Type="http://schemas.openxmlformats.org/officeDocument/2006/relationships/image" Target="../media/image174.jpg"/><Relationship Id="rId16" Type="http://schemas.openxmlformats.org/officeDocument/2006/relationships/hyperlink" Target="https://pixabay.com/en/beach-beach-sports-blur-blurry-1853903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8.jpg"/><Relationship Id="rId11" Type="http://schemas.openxmlformats.org/officeDocument/2006/relationships/hyperlink" Target="https://creativecommons.org/publicdomain/zero/1.0/deed.en" TargetMode="External"/><Relationship Id="rId5" Type="http://schemas.openxmlformats.org/officeDocument/2006/relationships/image" Target="../media/image177.jpg"/><Relationship Id="rId15" Type="http://schemas.openxmlformats.org/officeDocument/2006/relationships/hyperlink" Target="https://pixabay.com/en/teddy-plush-bears-cute-teddy-bear-1623436/" TargetMode="External"/><Relationship Id="rId10" Type="http://schemas.openxmlformats.org/officeDocument/2006/relationships/hyperlink" Target="https://github.com/karpathy/neuraltalk2" TargetMode="External"/><Relationship Id="rId19" Type="http://schemas.openxmlformats.org/officeDocument/2006/relationships/hyperlink" Target="https://pixabay.com/en/moto-cross-motorbike-sports-jump-214928/" TargetMode="External"/><Relationship Id="rId4" Type="http://schemas.openxmlformats.org/officeDocument/2006/relationships/image" Target="../media/image176.jpg"/><Relationship Id="rId9" Type="http://schemas.openxmlformats.org/officeDocument/2006/relationships/image" Target="../media/image181.jpg"/><Relationship Id="rId14" Type="http://schemas.openxmlformats.org/officeDocument/2006/relationships/hyperlink" Target="https://pixabay.com/en/adorable-animal-canine-cute-dog-1849992/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deed.en" TargetMode="External"/><Relationship Id="rId3" Type="http://schemas.openxmlformats.org/officeDocument/2006/relationships/image" Target="../media/image183.jpg"/><Relationship Id="rId7" Type="http://schemas.openxmlformats.org/officeDocument/2006/relationships/hyperlink" Target="https://github.com/karpathy/neuraltalk2" TargetMode="External"/><Relationship Id="rId12" Type="http://schemas.openxmlformats.org/officeDocument/2006/relationships/hyperlink" Target="https://pixabay.com/en/baseball-player-shortstop-infield-1045263/" TargetMode="External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jpg"/><Relationship Id="rId11" Type="http://schemas.openxmlformats.org/officeDocument/2006/relationships/hyperlink" Target="https://pixabay.com/en/spider-web-tree-branches-pattern-617769/" TargetMode="External"/><Relationship Id="rId5" Type="http://schemas.openxmlformats.org/officeDocument/2006/relationships/image" Target="../media/image185.jpg"/><Relationship Id="rId10" Type="http://schemas.openxmlformats.org/officeDocument/2006/relationships/hyperlink" Target="https://pixabay.com/en/handstand-lake-meditation-496008/" TargetMode="External"/><Relationship Id="rId4" Type="http://schemas.openxmlformats.org/officeDocument/2006/relationships/image" Target="../media/image184.jpg"/><Relationship Id="rId9" Type="http://schemas.openxmlformats.org/officeDocument/2006/relationships/hyperlink" Target="https://pixabay.com/en/woman-female-model-portrait-adult-983967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hyperlink" Target="https://pixabay.com/en/adorable-animal-canine-cute-dog-1849992/" TargetMode="External"/><Relationship Id="rId7" Type="http://schemas.openxmlformats.org/officeDocument/2006/relationships/image" Target="../media/image193.png"/><Relationship Id="rId2" Type="http://schemas.openxmlformats.org/officeDocument/2006/relationships/hyperlink" Target="https://creativecommons.org/publicdomain/zero/1.0/deed.e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76.jpg"/><Relationship Id="rId9" Type="http://schemas.openxmlformats.org/officeDocument/2006/relationships/image" Target="../media/image195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98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5.png"/><Relationship Id="rId4" Type="http://schemas.openxmlformats.org/officeDocument/2006/relationships/image" Target="../media/image19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jp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32.png"/><Relationship Id="rId7" Type="http://schemas.openxmlformats.org/officeDocument/2006/relationships/image" Target="../media/image20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4.png"/><Relationship Id="rId11" Type="http://schemas.openxmlformats.org/officeDocument/2006/relationships/image" Target="../media/image203.jpg"/><Relationship Id="rId5" Type="http://schemas.openxmlformats.org/officeDocument/2006/relationships/image" Target="../media/image202.png"/><Relationship Id="rId10" Type="http://schemas.openxmlformats.org/officeDocument/2006/relationships/image" Target="../media/image208.png"/><Relationship Id="rId4" Type="http://schemas.openxmlformats.org/officeDocument/2006/relationships/image" Target="../media/image201.png"/><Relationship Id="rId9" Type="http://schemas.openxmlformats.org/officeDocument/2006/relationships/image" Target="../media/image20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32.png"/><Relationship Id="rId7" Type="http://schemas.openxmlformats.org/officeDocument/2006/relationships/image" Target="../media/image205.png"/><Relationship Id="rId12" Type="http://schemas.openxmlformats.org/officeDocument/2006/relationships/image" Target="../media/image20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4.png"/><Relationship Id="rId11" Type="http://schemas.openxmlformats.org/officeDocument/2006/relationships/image" Target="../media/image203.jpg"/><Relationship Id="rId5" Type="http://schemas.openxmlformats.org/officeDocument/2006/relationships/image" Target="../media/image202.png"/><Relationship Id="rId10" Type="http://schemas.openxmlformats.org/officeDocument/2006/relationships/image" Target="../media/image208.png"/><Relationship Id="rId4" Type="http://schemas.openxmlformats.org/officeDocument/2006/relationships/image" Target="../media/image201.png"/><Relationship Id="rId9" Type="http://schemas.openxmlformats.org/officeDocument/2006/relationships/image" Target="../media/image20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3.png"/><Relationship Id="rId4" Type="http://schemas.openxmlformats.org/officeDocument/2006/relationships/image" Target="../media/image2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5" Type="http://schemas.openxmlformats.org/officeDocument/2006/relationships/image" Target="../media/image214.png"/><Relationship Id="rId4" Type="http://schemas.openxmlformats.org/officeDocument/2006/relationships/image" Target="../media/image2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09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5" Type="http://schemas.openxmlformats.org/officeDocument/2006/relationships/image" Target="../media/image215.png"/><Relationship Id="rId4" Type="http://schemas.openxmlformats.org/officeDocument/2006/relationships/image" Target="../media/image2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6.png"/><Relationship Id="rId4" Type="http://schemas.openxmlformats.org/officeDocument/2006/relationships/image" Target="../media/image2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7.png"/><Relationship Id="rId4" Type="http://schemas.openxmlformats.org/officeDocument/2006/relationships/image" Target="../media/image2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9.jp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7.png"/><Relationship Id="rId4" Type="http://schemas.openxmlformats.org/officeDocument/2006/relationships/image" Target="../media/image2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1995" y="2518839"/>
            <a:ext cx="76199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i="1" dirty="0">
                <a:solidFill>
                  <a:srgbClr val="CF202E"/>
                </a:solidFill>
                <a:latin typeface="Futura Book"/>
                <a:ea typeface="Futura Heavy" charset="0"/>
                <a:cs typeface="Times New Roman" panose="02020603050405020304" pitchFamily="18" charset="0"/>
              </a:rPr>
              <a:t>Department of Computer Science &amp;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1EEA0-AFF6-08F7-9BBE-9024FA5F9B58}"/>
              </a:ext>
            </a:extLst>
          </p:cNvPr>
          <p:cNvSpPr txBox="1"/>
          <p:nvPr/>
        </p:nvSpPr>
        <p:spPr>
          <a:xfrm>
            <a:off x="2128830" y="4737378"/>
            <a:ext cx="488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F202E"/>
                </a:solidFill>
                <a:latin typeface="Futura Book"/>
                <a:ea typeface="Futura Heavy" charset="0"/>
                <a:cs typeface="Times New Roman" panose="02020603050405020304" pitchFamily="18" charset="0"/>
              </a:rPr>
              <a:t>Dr. I Hua Tsai, Assistant Professor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E4FCC-8000-AE7C-A3BA-5AC43C669560}"/>
              </a:ext>
            </a:extLst>
          </p:cNvPr>
          <p:cNvSpPr txBox="1"/>
          <p:nvPr/>
        </p:nvSpPr>
        <p:spPr>
          <a:xfrm>
            <a:off x="609589" y="4296224"/>
            <a:ext cx="792480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CF202E"/>
                </a:solidFill>
                <a:latin typeface="Futura Heavy"/>
                <a:ea typeface="Futura Heavy" charset="0"/>
                <a:cs typeface="Times New Roman" panose="02020603050405020304" pitchFamily="18" charset="0"/>
              </a:rPr>
              <a:t>CS 5720: Neural Network &amp;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C99A1-6425-7FA4-AD5B-B7679B2C49BD}"/>
              </a:ext>
            </a:extLst>
          </p:cNvPr>
          <p:cNvSpPr txBox="1"/>
          <p:nvPr/>
        </p:nvSpPr>
        <p:spPr>
          <a:xfrm>
            <a:off x="269070" y="3267734"/>
            <a:ext cx="860584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FUTURA MEDIUM" panose="020B0602020204020303" pitchFamily="34" charset="-79"/>
                <a:ea typeface="Futura Heavy" charset="0"/>
                <a:cs typeface="FUTURA MEDIUM" panose="020B0602020204020303" pitchFamily="34" charset="-79"/>
              </a:rPr>
              <a:t>CHPATER 7. </a:t>
            </a:r>
            <a:r>
              <a:rPr lang="en-US" sz="29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RNN</a:t>
            </a:r>
            <a:endParaRPr lang="en-US" sz="2900" b="1" dirty="0">
              <a:latin typeface="FUTURA MEDIUM" panose="020B0602020204020303" pitchFamily="34" charset="-79"/>
              <a:ea typeface="Futura Heavy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105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62088"/>
            <a:ext cx="646084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Recurrent</a:t>
            </a:r>
            <a:r>
              <a:rPr spc="-45" dirty="0"/>
              <a:t> </a:t>
            </a:r>
            <a:r>
              <a:rPr dirty="0"/>
              <a:t>Neural</a:t>
            </a:r>
            <a:r>
              <a:rPr spc="-35" dirty="0"/>
              <a:t> </a:t>
            </a:r>
            <a:r>
              <a:rPr spc="-1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01790" y="2960809"/>
            <a:ext cx="429895" cy="1268730"/>
            <a:chOff x="4101790" y="2960809"/>
            <a:chExt cx="429895" cy="1268730"/>
          </a:xfrm>
        </p:grpSpPr>
        <p:sp>
          <p:nvSpPr>
            <p:cNvPr id="4" name="object 4"/>
            <p:cNvSpPr/>
            <p:nvPr/>
          </p:nvSpPr>
          <p:spPr>
            <a:xfrm>
              <a:off x="4106552" y="3308571"/>
              <a:ext cx="420370" cy="916305"/>
            </a:xfrm>
            <a:custGeom>
              <a:avLst/>
              <a:gdLst/>
              <a:ahLst/>
              <a:cxnLst/>
              <a:rect l="l" t="t" r="r" b="b"/>
              <a:pathLst>
                <a:path w="420370" h="916304">
                  <a:moveTo>
                    <a:pt x="419876" y="915690"/>
                  </a:moveTo>
                  <a:lnTo>
                    <a:pt x="0" y="915690"/>
                  </a:lnTo>
                  <a:lnTo>
                    <a:pt x="0" y="0"/>
                  </a:lnTo>
                  <a:lnTo>
                    <a:pt x="419876" y="0"/>
                  </a:lnTo>
                  <a:lnTo>
                    <a:pt x="419876" y="91569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6552" y="3308571"/>
              <a:ext cx="420370" cy="916305"/>
            </a:xfrm>
            <a:custGeom>
              <a:avLst/>
              <a:gdLst/>
              <a:ahLst/>
              <a:cxnLst/>
              <a:rect l="l" t="t" r="r" b="b"/>
              <a:pathLst>
                <a:path w="420370" h="916304">
                  <a:moveTo>
                    <a:pt x="0" y="0"/>
                  </a:moveTo>
                  <a:lnTo>
                    <a:pt x="419876" y="0"/>
                  </a:lnTo>
                  <a:lnTo>
                    <a:pt x="419876" y="915690"/>
                  </a:lnTo>
                  <a:lnTo>
                    <a:pt x="0" y="91569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5500" y="2960809"/>
              <a:ext cx="81981" cy="34776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99792" y="22853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6552" y="1021033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8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5499" y="1954995"/>
            <a:ext cx="81981" cy="33035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802699" y="2442129"/>
            <a:ext cx="569595" cy="320675"/>
            <a:chOff x="4802699" y="2442129"/>
            <a:chExt cx="569595" cy="320675"/>
          </a:xfrm>
        </p:grpSpPr>
        <p:sp>
          <p:nvSpPr>
            <p:cNvPr id="11" name="object 11"/>
            <p:cNvSpPr/>
            <p:nvPr/>
          </p:nvSpPr>
          <p:spPr>
            <a:xfrm>
              <a:off x="4812224" y="2451654"/>
              <a:ext cx="550545" cy="294640"/>
            </a:xfrm>
            <a:custGeom>
              <a:avLst/>
              <a:gdLst/>
              <a:ahLst/>
              <a:cxnLst/>
              <a:rect l="l" t="t" r="r" b="b"/>
              <a:pathLst>
                <a:path w="550545" h="294639">
                  <a:moveTo>
                    <a:pt x="23210" y="0"/>
                  </a:moveTo>
                  <a:lnTo>
                    <a:pt x="51856" y="8202"/>
                  </a:lnTo>
                  <a:lnTo>
                    <a:pt x="92412" y="18643"/>
                  </a:lnTo>
                  <a:lnTo>
                    <a:pt x="142117" y="30964"/>
                  </a:lnTo>
                  <a:lnTo>
                    <a:pt x="198210" y="44805"/>
                  </a:lnTo>
                  <a:lnTo>
                    <a:pt x="257929" y="59806"/>
                  </a:lnTo>
                  <a:lnTo>
                    <a:pt x="318515" y="75606"/>
                  </a:lnTo>
                  <a:lnTo>
                    <a:pt x="377206" y="91847"/>
                  </a:lnTo>
                  <a:lnTo>
                    <a:pt x="431242" y="108169"/>
                  </a:lnTo>
                  <a:lnTo>
                    <a:pt x="477861" y="124212"/>
                  </a:lnTo>
                  <a:lnTo>
                    <a:pt x="514303" y="139616"/>
                  </a:lnTo>
                  <a:lnTo>
                    <a:pt x="545610" y="167068"/>
                  </a:lnTo>
                  <a:lnTo>
                    <a:pt x="535800" y="179458"/>
                  </a:lnTo>
                  <a:lnTo>
                    <a:pt x="471519" y="204605"/>
                  </a:lnTo>
                  <a:lnTo>
                    <a:pt x="422650" y="217062"/>
                  </a:lnTo>
                  <a:lnTo>
                    <a:pt x="366364" y="229239"/>
                  </a:lnTo>
                  <a:lnTo>
                    <a:pt x="305462" y="240987"/>
                  </a:lnTo>
                  <a:lnTo>
                    <a:pt x="242746" y="252154"/>
                  </a:lnTo>
                  <a:lnTo>
                    <a:pt x="181017" y="262590"/>
                  </a:lnTo>
                  <a:lnTo>
                    <a:pt x="123076" y="272145"/>
                  </a:lnTo>
                  <a:lnTo>
                    <a:pt x="71726" y="280669"/>
                  </a:lnTo>
                  <a:lnTo>
                    <a:pt x="29766" y="288009"/>
                  </a:lnTo>
                  <a:lnTo>
                    <a:pt x="0" y="294016"/>
                  </a:lnTo>
                </a:path>
                <a:path w="550545" h="294639">
                  <a:moveTo>
                    <a:pt x="550425" y="178095"/>
                  </a:moveTo>
                  <a:lnTo>
                    <a:pt x="112372" y="27034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0476" y="2681681"/>
              <a:ext cx="110129" cy="8063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246640" y="3629067"/>
            <a:ext cx="1397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15375" y="395324"/>
            <a:ext cx="3882390" cy="330200"/>
          </a:xfrm>
          <a:prstGeom prst="rect">
            <a:avLst/>
          </a:prstGeom>
          <a:ln w="28574">
            <a:solidFill>
              <a:srgbClr val="FF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345"/>
              </a:spcBef>
            </a:pPr>
            <a:r>
              <a:rPr sz="1600" b="1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</a:t>
            </a:r>
            <a:r>
              <a:rPr sz="1600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whether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write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88400" y="1158166"/>
            <a:ext cx="3828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g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(?),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How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write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4975" y="1768414"/>
            <a:ext cx="293370" cy="476884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4975" y="2305915"/>
            <a:ext cx="293370" cy="476884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6875" y="2867231"/>
            <a:ext cx="116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vector</a:t>
            </a:r>
            <a:r>
              <a:rPr sz="1800" spc="-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7761C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before</a:t>
            </a:r>
            <a:r>
              <a:rPr sz="1800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(</a:t>
            </a:r>
            <a:r>
              <a:rPr sz="1800" b="1" spc="-25" dirty="0">
                <a:solidFill>
                  <a:srgbClr val="37761C"/>
                </a:solidFill>
                <a:latin typeface="Arial"/>
                <a:cs typeface="Arial"/>
              </a:rPr>
              <a:t>h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1325" y="1752200"/>
            <a:ext cx="904240" cy="207708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60150" y="2285432"/>
            <a:ext cx="602615" cy="41275"/>
            <a:chOff x="2460150" y="2285432"/>
            <a:chExt cx="602615" cy="41275"/>
          </a:xfrm>
        </p:grpSpPr>
        <p:sp>
          <p:nvSpPr>
            <p:cNvPr id="10" name="object 10"/>
            <p:cNvSpPr/>
            <p:nvPr/>
          </p:nvSpPr>
          <p:spPr>
            <a:xfrm>
              <a:off x="2460150" y="2305927"/>
              <a:ext cx="554355" cy="0"/>
            </a:xfrm>
            <a:custGeom>
              <a:avLst/>
              <a:gdLst/>
              <a:ahLst/>
              <a:cxnLst/>
              <a:rect l="l" t="t" r="r" b="b"/>
              <a:pathLst>
                <a:path w="554355">
                  <a:moveTo>
                    <a:pt x="0" y="0"/>
                  </a:moveTo>
                  <a:lnTo>
                    <a:pt x="554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14400" y="22901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14400" y="22901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149750" y="1752188"/>
            <a:ext cx="293370" cy="476884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9750" y="2285588"/>
            <a:ext cx="293370" cy="476884"/>
          </a:xfrm>
          <a:prstGeom prst="rect">
            <a:avLst/>
          </a:prstGeom>
          <a:solidFill>
            <a:srgbClr val="FFF1C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48898" y="2818988"/>
            <a:ext cx="293370" cy="476884"/>
          </a:xfrm>
          <a:prstGeom prst="rect">
            <a:avLst/>
          </a:prstGeom>
          <a:solidFill>
            <a:srgbClr val="FCE4CD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49748" y="3352389"/>
            <a:ext cx="293370" cy="476884"/>
          </a:xfrm>
          <a:prstGeom prst="rect">
            <a:avLst/>
          </a:prstGeom>
          <a:solidFill>
            <a:srgbClr val="EAD1D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33624" y="1110181"/>
            <a:ext cx="116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below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(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2850" y="17522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2850" y="22856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82850" y="33524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980"/>
              </a:spcBef>
            </a:pPr>
            <a:r>
              <a:rPr sz="1400" spc="-20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82850" y="28190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88699" y="1969907"/>
            <a:ext cx="350520" cy="41275"/>
            <a:chOff x="4688699" y="1969907"/>
            <a:chExt cx="350520" cy="41275"/>
          </a:xfrm>
        </p:grpSpPr>
        <p:sp>
          <p:nvSpPr>
            <p:cNvPr id="23" name="object 23"/>
            <p:cNvSpPr/>
            <p:nvPr/>
          </p:nvSpPr>
          <p:spPr>
            <a:xfrm>
              <a:off x="4688699" y="19904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90949" y="19746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90949" y="19746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688699" y="2503307"/>
            <a:ext cx="350520" cy="41275"/>
            <a:chOff x="4688699" y="2503307"/>
            <a:chExt cx="350520" cy="41275"/>
          </a:xfrm>
        </p:grpSpPr>
        <p:sp>
          <p:nvSpPr>
            <p:cNvPr id="27" name="object 27"/>
            <p:cNvSpPr/>
            <p:nvPr/>
          </p:nvSpPr>
          <p:spPr>
            <a:xfrm>
              <a:off x="4688699" y="25238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90949" y="25080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90949" y="25080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688699" y="3036707"/>
            <a:ext cx="350520" cy="41275"/>
            <a:chOff x="4688699" y="3036707"/>
            <a:chExt cx="350520" cy="41275"/>
          </a:xfrm>
        </p:grpSpPr>
        <p:sp>
          <p:nvSpPr>
            <p:cNvPr id="31" name="object 31"/>
            <p:cNvSpPr/>
            <p:nvPr/>
          </p:nvSpPr>
          <p:spPr>
            <a:xfrm>
              <a:off x="4688699" y="30572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90949" y="3041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90949" y="3041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688699" y="3570107"/>
            <a:ext cx="350520" cy="41275"/>
            <a:chOff x="4688699" y="3570107"/>
            <a:chExt cx="350520" cy="41275"/>
          </a:xfrm>
        </p:grpSpPr>
        <p:sp>
          <p:nvSpPr>
            <p:cNvPr id="35" name="object 35"/>
            <p:cNvSpPr/>
            <p:nvPr/>
          </p:nvSpPr>
          <p:spPr>
            <a:xfrm>
              <a:off x="4688699" y="359060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3300262" y="1747437"/>
            <a:ext cx="302895" cy="2086610"/>
            <a:chOff x="3300262" y="1747437"/>
            <a:chExt cx="302895" cy="2086610"/>
          </a:xfrm>
        </p:grpSpPr>
        <p:sp>
          <p:nvSpPr>
            <p:cNvPr id="39" name="object 39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293099" y="2076899"/>
                  </a:moveTo>
                  <a:lnTo>
                    <a:pt x="0" y="2076899"/>
                  </a:lnTo>
                  <a:lnTo>
                    <a:pt x="0" y="0"/>
                  </a:lnTo>
                  <a:lnTo>
                    <a:pt x="293099" y="0"/>
                  </a:lnTo>
                  <a:lnTo>
                    <a:pt x="293099" y="20768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0" y="0"/>
                  </a:moveTo>
                  <a:lnTo>
                    <a:pt x="293099" y="0"/>
                  </a:lnTo>
                  <a:lnTo>
                    <a:pt x="293099" y="2076899"/>
                  </a:lnTo>
                  <a:lnTo>
                    <a:pt x="0" y="207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84424" y="3860783"/>
            <a:ext cx="102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4h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2h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25675" y="3835408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4h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46100" y="3835408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4*h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124387" y="2271312"/>
            <a:ext cx="2994025" cy="2030095"/>
            <a:chOff x="6124387" y="2271312"/>
            <a:chExt cx="2994025" cy="2030095"/>
          </a:xfrm>
        </p:grpSpPr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410" y="2355490"/>
              <a:ext cx="2875905" cy="194546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38674" y="2285600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2964899" y="1254899"/>
                  </a:moveTo>
                  <a:lnTo>
                    <a:pt x="0" y="1254899"/>
                  </a:lnTo>
                  <a:lnTo>
                    <a:pt x="0" y="0"/>
                  </a:lnTo>
                  <a:lnTo>
                    <a:pt x="2964899" y="0"/>
                  </a:lnTo>
                  <a:lnTo>
                    <a:pt x="2964899" y="1254899"/>
                  </a:lnTo>
                  <a:close/>
                </a:path>
              </a:pathLst>
            </a:custGeom>
            <a:solidFill>
              <a:srgbClr val="3996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38674" y="2285600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0" y="0"/>
                  </a:moveTo>
                  <a:lnTo>
                    <a:pt x="2964899" y="0"/>
                  </a:lnTo>
                  <a:lnTo>
                    <a:pt x="2964899" y="1254899"/>
                  </a:lnTo>
                  <a:lnTo>
                    <a:pt x="0" y="12548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10099" y="2377100"/>
              <a:ext cx="1005205" cy="1543050"/>
            </a:xfrm>
            <a:custGeom>
              <a:avLst/>
              <a:gdLst/>
              <a:ahLst/>
              <a:cxnLst/>
              <a:rect l="l" t="t" r="r" b="b"/>
              <a:pathLst>
                <a:path w="1005204" h="1543050">
                  <a:moveTo>
                    <a:pt x="827299" y="1249549"/>
                  </a:moveTo>
                  <a:lnTo>
                    <a:pt x="1004899" y="1249549"/>
                  </a:lnTo>
                  <a:lnTo>
                    <a:pt x="1004899" y="1542949"/>
                  </a:lnTo>
                  <a:lnTo>
                    <a:pt x="827299" y="1542949"/>
                  </a:lnTo>
                  <a:lnTo>
                    <a:pt x="827299" y="1249549"/>
                  </a:lnTo>
                  <a:close/>
                </a:path>
                <a:path w="1005204" h="1543050">
                  <a:moveTo>
                    <a:pt x="0" y="0"/>
                  </a:moveTo>
                  <a:lnTo>
                    <a:pt x="258299" y="0"/>
                  </a:lnTo>
                  <a:lnTo>
                    <a:pt x="258299" y="293399"/>
                  </a:lnTo>
                  <a:lnTo>
                    <a:pt x="0" y="2933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Title 53">
            <a:extLst>
              <a:ext uri="{FF2B5EF4-FFF2-40B4-BE49-F238E27FC236}">
                <a16:creationId xmlns:a16="http://schemas.microsoft.com/office/drawing/2014/main" id="{841B98C0-01E5-036D-77CE-13426FCB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4975" y="1768414"/>
            <a:ext cx="293370" cy="476884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4975" y="2305915"/>
            <a:ext cx="293370" cy="476884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6875" y="2867231"/>
            <a:ext cx="116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vector</a:t>
            </a:r>
            <a:r>
              <a:rPr sz="1800" spc="-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7761C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before</a:t>
            </a:r>
            <a:r>
              <a:rPr sz="1800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(</a:t>
            </a:r>
            <a:r>
              <a:rPr sz="1800" b="1" spc="-25" dirty="0">
                <a:solidFill>
                  <a:srgbClr val="37761C"/>
                </a:solidFill>
                <a:latin typeface="Arial"/>
                <a:cs typeface="Arial"/>
              </a:rPr>
              <a:t>h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325" y="1752200"/>
            <a:ext cx="904240" cy="207708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60150" y="2285432"/>
            <a:ext cx="602615" cy="41275"/>
            <a:chOff x="2460150" y="2285432"/>
            <a:chExt cx="602615" cy="41275"/>
          </a:xfrm>
        </p:grpSpPr>
        <p:sp>
          <p:nvSpPr>
            <p:cNvPr id="8" name="object 8"/>
            <p:cNvSpPr/>
            <p:nvPr/>
          </p:nvSpPr>
          <p:spPr>
            <a:xfrm>
              <a:off x="2460150" y="2305927"/>
              <a:ext cx="554355" cy="0"/>
            </a:xfrm>
            <a:custGeom>
              <a:avLst/>
              <a:gdLst/>
              <a:ahLst/>
              <a:cxnLst/>
              <a:rect l="l" t="t" r="r" b="b"/>
              <a:pathLst>
                <a:path w="554355">
                  <a:moveTo>
                    <a:pt x="0" y="0"/>
                  </a:moveTo>
                  <a:lnTo>
                    <a:pt x="554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14400" y="22901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4400" y="22901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49750" y="1752188"/>
            <a:ext cx="293370" cy="476884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49750" y="2285588"/>
            <a:ext cx="293370" cy="476884"/>
          </a:xfrm>
          <a:prstGeom prst="rect">
            <a:avLst/>
          </a:prstGeom>
          <a:solidFill>
            <a:srgbClr val="FFF1C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8898" y="2818988"/>
            <a:ext cx="293370" cy="476884"/>
          </a:xfrm>
          <a:prstGeom prst="rect">
            <a:avLst/>
          </a:prstGeom>
          <a:solidFill>
            <a:srgbClr val="FCE4CD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9748" y="3352389"/>
            <a:ext cx="293370" cy="476884"/>
          </a:xfrm>
          <a:prstGeom prst="rect">
            <a:avLst/>
          </a:prstGeom>
          <a:solidFill>
            <a:srgbClr val="EAD1D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3624" y="1110181"/>
            <a:ext cx="116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below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(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2850" y="17522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2850" y="22856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2850" y="33524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980"/>
              </a:spcBef>
            </a:pPr>
            <a:r>
              <a:rPr sz="1400" spc="-20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2850" y="28190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88699" y="1969907"/>
            <a:ext cx="350520" cy="41275"/>
            <a:chOff x="4688699" y="1969907"/>
            <a:chExt cx="350520" cy="41275"/>
          </a:xfrm>
        </p:grpSpPr>
        <p:sp>
          <p:nvSpPr>
            <p:cNvPr id="21" name="object 21"/>
            <p:cNvSpPr/>
            <p:nvPr/>
          </p:nvSpPr>
          <p:spPr>
            <a:xfrm>
              <a:off x="4688699" y="19904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0949" y="19746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0949" y="19746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688699" y="2503307"/>
            <a:ext cx="350520" cy="41275"/>
            <a:chOff x="4688699" y="2503307"/>
            <a:chExt cx="350520" cy="41275"/>
          </a:xfrm>
        </p:grpSpPr>
        <p:sp>
          <p:nvSpPr>
            <p:cNvPr id="25" name="object 25"/>
            <p:cNvSpPr/>
            <p:nvPr/>
          </p:nvSpPr>
          <p:spPr>
            <a:xfrm>
              <a:off x="4688699" y="25238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90949" y="25080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0949" y="25080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688699" y="3036707"/>
            <a:ext cx="350520" cy="41275"/>
            <a:chOff x="4688699" y="3036707"/>
            <a:chExt cx="350520" cy="41275"/>
          </a:xfrm>
        </p:grpSpPr>
        <p:sp>
          <p:nvSpPr>
            <p:cNvPr id="29" name="object 29"/>
            <p:cNvSpPr/>
            <p:nvPr/>
          </p:nvSpPr>
          <p:spPr>
            <a:xfrm>
              <a:off x="4688699" y="30572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0949" y="3041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0949" y="3041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688699" y="3570107"/>
            <a:ext cx="350520" cy="41275"/>
            <a:chOff x="4688699" y="3570107"/>
            <a:chExt cx="350520" cy="41275"/>
          </a:xfrm>
        </p:grpSpPr>
        <p:sp>
          <p:nvSpPr>
            <p:cNvPr id="33" name="object 33"/>
            <p:cNvSpPr/>
            <p:nvPr/>
          </p:nvSpPr>
          <p:spPr>
            <a:xfrm>
              <a:off x="4688699" y="359060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300262" y="1747437"/>
            <a:ext cx="302895" cy="2086610"/>
            <a:chOff x="3300262" y="1747437"/>
            <a:chExt cx="302895" cy="2086610"/>
          </a:xfrm>
        </p:grpSpPr>
        <p:sp>
          <p:nvSpPr>
            <p:cNvPr id="37" name="object 37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293099" y="2076899"/>
                  </a:moveTo>
                  <a:lnTo>
                    <a:pt x="0" y="2076899"/>
                  </a:lnTo>
                  <a:lnTo>
                    <a:pt x="0" y="0"/>
                  </a:lnTo>
                  <a:lnTo>
                    <a:pt x="293099" y="0"/>
                  </a:lnTo>
                  <a:lnTo>
                    <a:pt x="293099" y="20768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0" y="0"/>
                  </a:moveTo>
                  <a:lnTo>
                    <a:pt x="293099" y="0"/>
                  </a:lnTo>
                  <a:lnTo>
                    <a:pt x="293099" y="2076899"/>
                  </a:lnTo>
                  <a:lnTo>
                    <a:pt x="0" y="207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84424" y="3860783"/>
            <a:ext cx="102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4h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2h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25675" y="3835408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4h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46100" y="3835408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4*h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88400" y="426647"/>
            <a:ext cx="3231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</a:t>
            </a:r>
            <a:r>
              <a:rPr sz="1600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whether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write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15375" y="700124"/>
            <a:ext cx="3882390" cy="330200"/>
          </a:xfrm>
          <a:prstGeom prst="rect">
            <a:avLst/>
          </a:prstGeom>
          <a:ln w="2857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1785"/>
              </a:lnSpc>
            </a:pPr>
            <a:r>
              <a:rPr sz="1600" b="1" dirty="0">
                <a:latin typeface="Arial"/>
                <a:cs typeface="Arial"/>
              </a:rPr>
              <a:t>f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Forget</a:t>
            </a:r>
            <a:r>
              <a:rPr sz="1600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Whether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erase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88400" y="1158166"/>
            <a:ext cx="3828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g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(?),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How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write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124387" y="2271312"/>
            <a:ext cx="2994025" cy="2030095"/>
            <a:chOff x="6124387" y="2271312"/>
            <a:chExt cx="2994025" cy="2030095"/>
          </a:xfrm>
        </p:grpSpPr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410" y="2355490"/>
              <a:ext cx="2875905" cy="194546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138674" y="2285600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2964899" y="1254899"/>
                  </a:moveTo>
                  <a:lnTo>
                    <a:pt x="0" y="1254899"/>
                  </a:lnTo>
                  <a:lnTo>
                    <a:pt x="0" y="0"/>
                  </a:lnTo>
                  <a:lnTo>
                    <a:pt x="2964899" y="0"/>
                  </a:lnTo>
                  <a:lnTo>
                    <a:pt x="2964899" y="1254899"/>
                  </a:lnTo>
                  <a:close/>
                </a:path>
              </a:pathLst>
            </a:custGeom>
            <a:solidFill>
              <a:srgbClr val="3996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38674" y="2285600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0" y="0"/>
                  </a:moveTo>
                  <a:lnTo>
                    <a:pt x="2964899" y="0"/>
                  </a:lnTo>
                  <a:lnTo>
                    <a:pt x="2964899" y="1254899"/>
                  </a:lnTo>
                  <a:lnTo>
                    <a:pt x="0" y="12548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62899" y="2681900"/>
              <a:ext cx="605790" cy="1266825"/>
            </a:xfrm>
            <a:custGeom>
              <a:avLst/>
              <a:gdLst/>
              <a:ahLst/>
              <a:cxnLst/>
              <a:rect l="l" t="t" r="r" b="b"/>
              <a:pathLst>
                <a:path w="605790" h="1266825">
                  <a:moveTo>
                    <a:pt x="0" y="973399"/>
                  </a:moveTo>
                  <a:lnTo>
                    <a:pt x="258299" y="973399"/>
                  </a:lnTo>
                  <a:lnTo>
                    <a:pt x="258299" y="1266799"/>
                  </a:lnTo>
                  <a:lnTo>
                    <a:pt x="0" y="1266799"/>
                  </a:lnTo>
                  <a:lnTo>
                    <a:pt x="0" y="973399"/>
                  </a:lnTo>
                  <a:close/>
                </a:path>
                <a:path w="605790" h="1266825">
                  <a:moveTo>
                    <a:pt x="347199" y="0"/>
                  </a:moveTo>
                  <a:lnTo>
                    <a:pt x="605499" y="0"/>
                  </a:lnTo>
                  <a:lnTo>
                    <a:pt x="605499" y="293399"/>
                  </a:lnTo>
                  <a:lnTo>
                    <a:pt x="347199" y="293399"/>
                  </a:lnTo>
                  <a:lnTo>
                    <a:pt x="347199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Title 54">
            <a:extLst>
              <a:ext uri="{FF2B5EF4-FFF2-40B4-BE49-F238E27FC236}">
                <a16:creationId xmlns:a16="http://schemas.microsoft.com/office/drawing/2014/main" id="{B9181485-CE6F-3096-6D72-55A66AEF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4975" y="1768414"/>
            <a:ext cx="293370" cy="476884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4975" y="2305915"/>
            <a:ext cx="293370" cy="476884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6875" y="2867231"/>
            <a:ext cx="116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vector</a:t>
            </a:r>
            <a:r>
              <a:rPr sz="1800" spc="-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7761C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before</a:t>
            </a:r>
            <a:r>
              <a:rPr sz="1800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(</a:t>
            </a:r>
            <a:r>
              <a:rPr sz="1800" b="1" spc="-25" dirty="0">
                <a:solidFill>
                  <a:srgbClr val="37761C"/>
                </a:solidFill>
                <a:latin typeface="Arial"/>
                <a:cs typeface="Arial"/>
              </a:rPr>
              <a:t>h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325" y="1752200"/>
            <a:ext cx="904240" cy="207708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60150" y="2285432"/>
            <a:ext cx="602615" cy="41275"/>
            <a:chOff x="2460150" y="2285432"/>
            <a:chExt cx="602615" cy="41275"/>
          </a:xfrm>
        </p:grpSpPr>
        <p:sp>
          <p:nvSpPr>
            <p:cNvPr id="8" name="object 8"/>
            <p:cNvSpPr/>
            <p:nvPr/>
          </p:nvSpPr>
          <p:spPr>
            <a:xfrm>
              <a:off x="2460150" y="2305927"/>
              <a:ext cx="554355" cy="0"/>
            </a:xfrm>
            <a:custGeom>
              <a:avLst/>
              <a:gdLst/>
              <a:ahLst/>
              <a:cxnLst/>
              <a:rect l="l" t="t" r="r" b="b"/>
              <a:pathLst>
                <a:path w="554355">
                  <a:moveTo>
                    <a:pt x="0" y="0"/>
                  </a:moveTo>
                  <a:lnTo>
                    <a:pt x="554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14400" y="22901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4400" y="22901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49750" y="1752188"/>
            <a:ext cx="293370" cy="476884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49750" y="2285588"/>
            <a:ext cx="293370" cy="476884"/>
          </a:xfrm>
          <a:prstGeom prst="rect">
            <a:avLst/>
          </a:prstGeom>
          <a:solidFill>
            <a:srgbClr val="FFF1C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8898" y="2818988"/>
            <a:ext cx="293370" cy="476884"/>
          </a:xfrm>
          <a:prstGeom prst="rect">
            <a:avLst/>
          </a:prstGeom>
          <a:solidFill>
            <a:srgbClr val="FCE4CD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9748" y="3352389"/>
            <a:ext cx="293370" cy="476884"/>
          </a:xfrm>
          <a:prstGeom prst="rect">
            <a:avLst/>
          </a:prstGeom>
          <a:solidFill>
            <a:srgbClr val="EAD1D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3624" y="1110181"/>
            <a:ext cx="116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below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(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2850" y="17522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2850" y="22856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2850" y="33524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980"/>
              </a:spcBef>
            </a:pPr>
            <a:r>
              <a:rPr sz="1400" spc="-20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2850" y="28190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88699" y="1969907"/>
            <a:ext cx="350520" cy="41275"/>
            <a:chOff x="4688699" y="1969907"/>
            <a:chExt cx="350520" cy="41275"/>
          </a:xfrm>
        </p:grpSpPr>
        <p:sp>
          <p:nvSpPr>
            <p:cNvPr id="21" name="object 21"/>
            <p:cNvSpPr/>
            <p:nvPr/>
          </p:nvSpPr>
          <p:spPr>
            <a:xfrm>
              <a:off x="4688699" y="19904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0949" y="19746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0949" y="19746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688699" y="2503307"/>
            <a:ext cx="350520" cy="41275"/>
            <a:chOff x="4688699" y="2503307"/>
            <a:chExt cx="350520" cy="41275"/>
          </a:xfrm>
        </p:grpSpPr>
        <p:sp>
          <p:nvSpPr>
            <p:cNvPr id="25" name="object 25"/>
            <p:cNvSpPr/>
            <p:nvPr/>
          </p:nvSpPr>
          <p:spPr>
            <a:xfrm>
              <a:off x="4688699" y="25238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90949" y="25080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0949" y="25080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688699" y="3036707"/>
            <a:ext cx="350520" cy="41275"/>
            <a:chOff x="4688699" y="3036707"/>
            <a:chExt cx="350520" cy="41275"/>
          </a:xfrm>
        </p:grpSpPr>
        <p:sp>
          <p:nvSpPr>
            <p:cNvPr id="29" name="object 29"/>
            <p:cNvSpPr/>
            <p:nvPr/>
          </p:nvSpPr>
          <p:spPr>
            <a:xfrm>
              <a:off x="4688699" y="30572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0949" y="3041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0949" y="3041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688699" y="3570107"/>
            <a:ext cx="350520" cy="41275"/>
            <a:chOff x="4688699" y="3570107"/>
            <a:chExt cx="350520" cy="41275"/>
          </a:xfrm>
        </p:grpSpPr>
        <p:sp>
          <p:nvSpPr>
            <p:cNvPr id="33" name="object 33"/>
            <p:cNvSpPr/>
            <p:nvPr/>
          </p:nvSpPr>
          <p:spPr>
            <a:xfrm>
              <a:off x="4688699" y="359060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300262" y="1747437"/>
            <a:ext cx="302895" cy="2086610"/>
            <a:chOff x="3300262" y="1747437"/>
            <a:chExt cx="302895" cy="2086610"/>
          </a:xfrm>
        </p:grpSpPr>
        <p:sp>
          <p:nvSpPr>
            <p:cNvPr id="37" name="object 37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293099" y="2076899"/>
                  </a:moveTo>
                  <a:lnTo>
                    <a:pt x="0" y="2076899"/>
                  </a:lnTo>
                  <a:lnTo>
                    <a:pt x="0" y="0"/>
                  </a:lnTo>
                  <a:lnTo>
                    <a:pt x="293099" y="0"/>
                  </a:lnTo>
                  <a:lnTo>
                    <a:pt x="293099" y="20768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0" y="0"/>
                  </a:moveTo>
                  <a:lnTo>
                    <a:pt x="293099" y="0"/>
                  </a:lnTo>
                  <a:lnTo>
                    <a:pt x="293099" y="2076899"/>
                  </a:lnTo>
                  <a:lnTo>
                    <a:pt x="0" y="207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84424" y="3860783"/>
            <a:ext cx="102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4h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2h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25675" y="3835408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4h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46100" y="3835408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4*h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124387" y="2271312"/>
            <a:ext cx="2994025" cy="2035175"/>
            <a:chOff x="6124387" y="2271312"/>
            <a:chExt cx="2994025" cy="2035175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410" y="2355490"/>
              <a:ext cx="2875905" cy="194546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138674" y="2285600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2964899" y="1254899"/>
                  </a:moveTo>
                  <a:lnTo>
                    <a:pt x="0" y="1254899"/>
                  </a:lnTo>
                  <a:lnTo>
                    <a:pt x="0" y="0"/>
                  </a:lnTo>
                  <a:lnTo>
                    <a:pt x="2964899" y="0"/>
                  </a:lnTo>
                  <a:lnTo>
                    <a:pt x="2964899" y="1254899"/>
                  </a:lnTo>
                  <a:close/>
                </a:path>
              </a:pathLst>
            </a:custGeom>
            <a:solidFill>
              <a:srgbClr val="3996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38674" y="2285600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0" y="0"/>
                  </a:moveTo>
                  <a:lnTo>
                    <a:pt x="2964899" y="0"/>
                  </a:lnTo>
                  <a:lnTo>
                    <a:pt x="2964899" y="1254899"/>
                  </a:lnTo>
                  <a:lnTo>
                    <a:pt x="0" y="12548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968599" y="2961499"/>
              <a:ext cx="622935" cy="1330960"/>
            </a:xfrm>
            <a:custGeom>
              <a:avLst/>
              <a:gdLst/>
              <a:ahLst/>
              <a:cxnLst/>
              <a:rect l="l" t="t" r="r" b="b"/>
              <a:pathLst>
                <a:path w="622934" h="1330960">
                  <a:moveTo>
                    <a:pt x="0" y="1036999"/>
                  </a:moveTo>
                  <a:lnTo>
                    <a:pt x="177599" y="1036999"/>
                  </a:lnTo>
                  <a:lnTo>
                    <a:pt x="177599" y="1330399"/>
                  </a:lnTo>
                  <a:lnTo>
                    <a:pt x="0" y="1330399"/>
                  </a:lnTo>
                  <a:lnTo>
                    <a:pt x="0" y="1036999"/>
                  </a:lnTo>
                  <a:close/>
                </a:path>
                <a:path w="622934" h="1330960">
                  <a:moveTo>
                    <a:pt x="364424" y="0"/>
                  </a:moveTo>
                  <a:lnTo>
                    <a:pt x="622724" y="0"/>
                  </a:lnTo>
                  <a:lnTo>
                    <a:pt x="622724" y="293399"/>
                  </a:lnTo>
                  <a:lnTo>
                    <a:pt x="364424" y="293399"/>
                  </a:lnTo>
                  <a:lnTo>
                    <a:pt x="364424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888400" y="426647"/>
            <a:ext cx="3276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</a:t>
            </a:r>
            <a:r>
              <a:rPr sz="1600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whether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write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f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Forget</a:t>
            </a:r>
            <a:r>
              <a:rPr sz="1600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Whether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erase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46625" y="905224"/>
            <a:ext cx="3882390" cy="330200"/>
          </a:xfrm>
          <a:prstGeom prst="rect">
            <a:avLst/>
          </a:prstGeom>
          <a:ln w="28574">
            <a:solidFill>
              <a:srgbClr val="FF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70"/>
              </a:spcBef>
            </a:pPr>
            <a:r>
              <a:rPr sz="1600" b="1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</a:t>
            </a:r>
            <a:r>
              <a:rPr sz="1600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How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much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reveal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88400" y="1158166"/>
            <a:ext cx="3828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g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(?),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How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write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Title 54">
            <a:extLst>
              <a:ext uri="{FF2B5EF4-FFF2-40B4-BE49-F238E27FC236}">
                <a16:creationId xmlns:a16="http://schemas.microsoft.com/office/drawing/2014/main" id="{7E741BDB-0C35-A051-2899-010777A7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9687" y="1120712"/>
            <a:ext cx="4436745" cy="2747645"/>
            <a:chOff x="969687" y="1120712"/>
            <a:chExt cx="4436745" cy="2747645"/>
          </a:xfrm>
        </p:grpSpPr>
        <p:sp>
          <p:nvSpPr>
            <p:cNvPr id="3" name="object 3"/>
            <p:cNvSpPr/>
            <p:nvPr/>
          </p:nvSpPr>
          <p:spPr>
            <a:xfrm>
              <a:off x="974450" y="1125474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4150498" y="2738099"/>
                  </a:moveTo>
                  <a:lnTo>
                    <a:pt x="276301" y="2738099"/>
                  </a:lnTo>
                  <a:lnTo>
                    <a:pt x="226636" y="2733648"/>
                  </a:lnTo>
                  <a:lnTo>
                    <a:pt x="179891" y="2720813"/>
                  </a:lnTo>
                  <a:lnTo>
                    <a:pt x="136846" y="2700376"/>
                  </a:lnTo>
                  <a:lnTo>
                    <a:pt x="98284" y="2673117"/>
                  </a:lnTo>
                  <a:lnTo>
                    <a:pt x="64982" y="2639816"/>
                  </a:lnTo>
                  <a:lnTo>
                    <a:pt x="37723" y="2601253"/>
                  </a:lnTo>
                  <a:lnTo>
                    <a:pt x="17286" y="2558209"/>
                  </a:lnTo>
                  <a:lnTo>
                    <a:pt x="4451" y="2511464"/>
                  </a:lnTo>
                  <a:lnTo>
                    <a:pt x="0" y="2461798"/>
                  </a:lnTo>
                  <a:lnTo>
                    <a:pt x="0" y="276301"/>
                  </a:ln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6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6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8" y="0"/>
                  </a:lnTo>
                  <a:lnTo>
                    <a:pt x="4204653" y="5358"/>
                  </a:lnTo>
                  <a:lnTo>
                    <a:pt x="4256234" y="21032"/>
                  </a:lnTo>
                  <a:lnTo>
                    <a:pt x="4303790" y="46421"/>
                  </a:lnTo>
                  <a:lnTo>
                    <a:pt x="4345872" y="80926"/>
                  </a:lnTo>
                  <a:lnTo>
                    <a:pt x="4380378" y="123009"/>
                  </a:lnTo>
                  <a:lnTo>
                    <a:pt x="4405767" y="170565"/>
                  </a:lnTo>
                  <a:lnTo>
                    <a:pt x="4421441" y="222146"/>
                  </a:lnTo>
                  <a:lnTo>
                    <a:pt x="4426799" y="276301"/>
                  </a:lnTo>
                  <a:lnTo>
                    <a:pt x="4426799" y="2461798"/>
                  </a:lnTo>
                  <a:lnTo>
                    <a:pt x="4422348" y="2511464"/>
                  </a:lnTo>
                  <a:lnTo>
                    <a:pt x="4409513" y="2558209"/>
                  </a:lnTo>
                  <a:lnTo>
                    <a:pt x="4389076" y="2601253"/>
                  </a:lnTo>
                  <a:lnTo>
                    <a:pt x="4361817" y="2639816"/>
                  </a:lnTo>
                  <a:lnTo>
                    <a:pt x="4328516" y="2673117"/>
                  </a:lnTo>
                  <a:lnTo>
                    <a:pt x="4289953" y="2700376"/>
                  </a:lnTo>
                  <a:lnTo>
                    <a:pt x="4246909" y="2720813"/>
                  </a:lnTo>
                  <a:lnTo>
                    <a:pt x="4200164" y="2733648"/>
                  </a:lnTo>
                  <a:lnTo>
                    <a:pt x="4150498" y="27380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4450" y="1125475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0" y="276301"/>
                  </a:move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6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6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8" y="0"/>
                  </a:lnTo>
                  <a:lnTo>
                    <a:pt x="4204653" y="5358"/>
                  </a:lnTo>
                  <a:lnTo>
                    <a:pt x="4256234" y="21032"/>
                  </a:lnTo>
                  <a:lnTo>
                    <a:pt x="4303790" y="46421"/>
                  </a:lnTo>
                  <a:lnTo>
                    <a:pt x="4345872" y="80926"/>
                  </a:lnTo>
                  <a:lnTo>
                    <a:pt x="4380378" y="123009"/>
                  </a:lnTo>
                  <a:lnTo>
                    <a:pt x="4405767" y="170565"/>
                  </a:lnTo>
                  <a:lnTo>
                    <a:pt x="4421441" y="222146"/>
                  </a:lnTo>
                  <a:lnTo>
                    <a:pt x="4426799" y="276301"/>
                  </a:lnTo>
                  <a:lnTo>
                    <a:pt x="4426799" y="2461798"/>
                  </a:lnTo>
                  <a:lnTo>
                    <a:pt x="4422348" y="2511464"/>
                  </a:lnTo>
                  <a:lnTo>
                    <a:pt x="4409513" y="2558209"/>
                  </a:lnTo>
                  <a:lnTo>
                    <a:pt x="4389076" y="2601253"/>
                  </a:lnTo>
                  <a:lnTo>
                    <a:pt x="4361817" y="2639816"/>
                  </a:lnTo>
                  <a:lnTo>
                    <a:pt x="4328516" y="2673117"/>
                  </a:lnTo>
                  <a:lnTo>
                    <a:pt x="4289953" y="2700376"/>
                  </a:lnTo>
                  <a:lnTo>
                    <a:pt x="4246909" y="2720813"/>
                  </a:lnTo>
                  <a:lnTo>
                    <a:pt x="4200164" y="2733648"/>
                  </a:lnTo>
                  <a:lnTo>
                    <a:pt x="4150498" y="2738099"/>
                  </a:lnTo>
                  <a:lnTo>
                    <a:pt x="276301" y="2738099"/>
                  </a:lnTo>
                  <a:lnTo>
                    <a:pt x="226636" y="2733648"/>
                  </a:lnTo>
                  <a:lnTo>
                    <a:pt x="179891" y="2720813"/>
                  </a:lnTo>
                  <a:lnTo>
                    <a:pt x="136846" y="2700376"/>
                  </a:lnTo>
                  <a:lnTo>
                    <a:pt x="98284" y="2673117"/>
                  </a:lnTo>
                  <a:lnTo>
                    <a:pt x="64982" y="2639816"/>
                  </a:lnTo>
                  <a:lnTo>
                    <a:pt x="37723" y="2601253"/>
                  </a:lnTo>
                  <a:lnTo>
                    <a:pt x="17286" y="2558209"/>
                  </a:lnTo>
                  <a:lnTo>
                    <a:pt x="4451" y="2511464"/>
                  </a:lnTo>
                  <a:lnTo>
                    <a:pt x="0" y="2461798"/>
                  </a:lnTo>
                  <a:lnTo>
                    <a:pt x="0" y="27630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33865" y="1371791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Apple SD Gothic Neo Light"/>
                <a:cs typeface="Apple SD Gothic Neo Light"/>
              </a:rPr>
              <a:t>☉</a:t>
            </a:r>
            <a:endParaRPr sz="1800">
              <a:latin typeface="Apple SD Gothic Neo Light"/>
              <a:cs typeface="Apple SD Gothic Ne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8662" y="1439128"/>
            <a:ext cx="466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20833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t-</a:t>
            </a:r>
            <a:r>
              <a:rPr sz="1600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104" y="3392752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30" baseline="20833" dirty="0">
                <a:latin typeface="Arial"/>
                <a:cs typeface="Arial"/>
              </a:rPr>
              <a:t>h</a:t>
            </a:r>
            <a:r>
              <a:rPr sz="1600" spc="-20" dirty="0">
                <a:latin typeface="Arial"/>
                <a:cs typeface="Arial"/>
              </a:rPr>
              <a:t>t-</a:t>
            </a:r>
            <a:r>
              <a:rPr sz="1600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0342" y="1882388"/>
            <a:ext cx="169545" cy="136017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indent="41910" algn="just">
              <a:lnSpc>
                <a:spcPct val="120400"/>
              </a:lnSpc>
              <a:spcBef>
                <a:spcPts val="204"/>
              </a:spcBef>
            </a:pPr>
            <a:r>
              <a:rPr sz="2400" spc="-50" dirty="0">
                <a:latin typeface="Arial"/>
                <a:cs typeface="Arial"/>
              </a:rPr>
              <a:t>f i </a:t>
            </a:r>
            <a:r>
              <a:rPr sz="2400" spc="-60" dirty="0"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0342" y="3383503"/>
            <a:ext cx="16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4857" y="265005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5724" y="1489929"/>
            <a:ext cx="1958339" cy="2164715"/>
            <a:chOff x="835724" y="1489929"/>
            <a:chExt cx="1958339" cy="2164715"/>
          </a:xfrm>
        </p:grpSpPr>
        <p:sp>
          <p:nvSpPr>
            <p:cNvPr id="12" name="object 12"/>
            <p:cNvSpPr/>
            <p:nvPr/>
          </p:nvSpPr>
          <p:spPr>
            <a:xfrm>
              <a:off x="1866549" y="2704224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7" y="25806"/>
                  </a:lnTo>
                  <a:lnTo>
                    <a:pt x="281393" y="68382"/>
                  </a:lnTo>
                  <a:lnTo>
                    <a:pt x="304221" y="123494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66549" y="2704224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80" y="11692"/>
                  </a:lnTo>
                  <a:lnTo>
                    <a:pt x="262211" y="44988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92" y="2816834"/>
              <a:ext cx="3248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173749" y="2187024"/>
              <a:ext cx="295275" cy="671195"/>
            </a:xfrm>
            <a:custGeom>
              <a:avLst/>
              <a:gdLst/>
              <a:ahLst/>
              <a:cxnLst/>
              <a:rect l="l" t="t" r="r" b="b"/>
              <a:pathLst>
                <a:path w="295275" h="671194">
                  <a:moveTo>
                    <a:pt x="0" y="670799"/>
                  </a:moveTo>
                  <a:lnTo>
                    <a:pt x="207873" y="670799"/>
                  </a:lnTo>
                  <a:lnTo>
                    <a:pt x="207873" y="0"/>
                  </a:lnTo>
                  <a:lnTo>
                    <a:pt x="294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124" y="2146034"/>
              <a:ext cx="105500" cy="81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73749" y="2629224"/>
              <a:ext cx="327025" cy="228600"/>
            </a:xfrm>
            <a:custGeom>
              <a:avLst/>
              <a:gdLst/>
              <a:ahLst/>
              <a:cxnLst/>
              <a:rect l="l" t="t" r="r" b="b"/>
              <a:pathLst>
                <a:path w="327025" h="228600">
                  <a:moveTo>
                    <a:pt x="0" y="228599"/>
                  </a:moveTo>
                  <a:lnTo>
                    <a:pt x="207874" y="228599"/>
                  </a:lnTo>
                  <a:lnTo>
                    <a:pt x="207874" y="0"/>
                  </a:lnTo>
                  <a:lnTo>
                    <a:pt x="326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924" y="2588234"/>
              <a:ext cx="105500" cy="8198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73749" y="2857824"/>
              <a:ext cx="305435" cy="217170"/>
            </a:xfrm>
            <a:custGeom>
              <a:avLst/>
              <a:gdLst/>
              <a:ahLst/>
              <a:cxnLst/>
              <a:rect l="l" t="t" r="r" b="b"/>
              <a:pathLst>
                <a:path w="305435" h="217169">
                  <a:moveTo>
                    <a:pt x="0" y="0"/>
                  </a:moveTo>
                  <a:lnTo>
                    <a:pt x="209849" y="0"/>
                  </a:lnTo>
                  <a:lnTo>
                    <a:pt x="209849" y="216599"/>
                  </a:lnTo>
                  <a:lnTo>
                    <a:pt x="305399" y="2165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9625" y="3033434"/>
              <a:ext cx="105500" cy="81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73749" y="2857824"/>
              <a:ext cx="295275" cy="756285"/>
            </a:xfrm>
            <a:custGeom>
              <a:avLst/>
              <a:gdLst/>
              <a:ahLst/>
              <a:cxnLst/>
              <a:rect l="l" t="t" r="r" b="b"/>
              <a:pathLst>
                <a:path w="295275" h="756285">
                  <a:moveTo>
                    <a:pt x="0" y="0"/>
                  </a:moveTo>
                  <a:lnTo>
                    <a:pt x="204599" y="0"/>
                  </a:lnTo>
                  <a:lnTo>
                    <a:pt x="204599" y="755699"/>
                  </a:lnTo>
                  <a:lnTo>
                    <a:pt x="294899" y="7556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124" y="3572534"/>
              <a:ext cx="105500" cy="81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5249" y="1530919"/>
              <a:ext cx="1601470" cy="1905"/>
            </a:xfrm>
            <a:custGeom>
              <a:avLst/>
              <a:gdLst/>
              <a:ahLst/>
              <a:cxnLst/>
              <a:rect l="l" t="t" r="r" b="b"/>
              <a:pathLst>
                <a:path w="1601470" h="1905">
                  <a:moveTo>
                    <a:pt x="0" y="1680"/>
                  </a:moveTo>
                  <a:lnTo>
                    <a:pt x="1601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7091" y="1489929"/>
              <a:ext cx="105533" cy="8198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1499" y="1688619"/>
              <a:ext cx="81980" cy="3080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350093" y="272789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Apple SD Gothic Neo Light"/>
                <a:cs typeface="Apple SD Gothic Neo Light"/>
              </a:rPr>
              <a:t>☉</a:t>
            </a:r>
            <a:endParaRPr sz="1800">
              <a:latin typeface="Apple SD Gothic Neo Light"/>
              <a:cs typeface="Apple SD Gothic Neo Ligh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817124" y="2632186"/>
            <a:ext cx="489584" cy="488950"/>
            <a:chOff x="2817124" y="2632186"/>
            <a:chExt cx="489584" cy="488950"/>
          </a:xfrm>
        </p:grpSpPr>
        <p:sp>
          <p:nvSpPr>
            <p:cNvPr id="28" name="object 28"/>
            <p:cNvSpPr/>
            <p:nvPr/>
          </p:nvSpPr>
          <p:spPr>
            <a:xfrm>
              <a:off x="2826651" y="2641711"/>
              <a:ext cx="373380" cy="215900"/>
            </a:xfrm>
            <a:custGeom>
              <a:avLst/>
              <a:gdLst/>
              <a:ahLst/>
              <a:cxnLst/>
              <a:rect l="l" t="t" r="r" b="b"/>
              <a:pathLst>
                <a:path w="373380" h="215900">
                  <a:moveTo>
                    <a:pt x="0" y="0"/>
                  </a:moveTo>
                  <a:lnTo>
                    <a:pt x="243749" y="0"/>
                  </a:lnTo>
                  <a:lnTo>
                    <a:pt x="243749" y="215399"/>
                  </a:lnTo>
                  <a:lnTo>
                    <a:pt x="373199" y="2153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0326" y="2816120"/>
              <a:ext cx="105500" cy="819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826649" y="2963200"/>
              <a:ext cx="384175" cy="148590"/>
            </a:xfrm>
            <a:custGeom>
              <a:avLst/>
              <a:gdLst/>
              <a:ahLst/>
              <a:cxnLst/>
              <a:rect l="l" t="t" r="r" b="b"/>
              <a:pathLst>
                <a:path w="384175" h="148589">
                  <a:moveTo>
                    <a:pt x="0" y="148199"/>
                  </a:moveTo>
                  <a:lnTo>
                    <a:pt x="248999" y="148199"/>
                  </a:lnTo>
                  <a:lnTo>
                    <a:pt x="248999" y="0"/>
                  </a:lnTo>
                  <a:lnTo>
                    <a:pt x="383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824" y="2922209"/>
              <a:ext cx="105500" cy="8198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361868" y="137359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16256" y="1491074"/>
            <a:ext cx="1438275" cy="2141220"/>
            <a:chOff x="2816256" y="1491074"/>
            <a:chExt cx="1438275" cy="2141220"/>
          </a:xfrm>
        </p:grpSpPr>
        <p:sp>
          <p:nvSpPr>
            <p:cNvPr id="34" name="object 34"/>
            <p:cNvSpPr/>
            <p:nvPr/>
          </p:nvSpPr>
          <p:spPr>
            <a:xfrm>
              <a:off x="2889340" y="1530795"/>
              <a:ext cx="273685" cy="1270"/>
            </a:xfrm>
            <a:custGeom>
              <a:avLst/>
              <a:gdLst/>
              <a:ahLst/>
              <a:cxnLst/>
              <a:rect l="l" t="t" r="r" b="b"/>
              <a:pathLst>
                <a:path w="273685" h="1269">
                  <a:moveTo>
                    <a:pt x="0" y="0"/>
                  </a:moveTo>
                  <a:lnTo>
                    <a:pt x="273300" y="126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969" y="1491074"/>
              <a:ext cx="105645" cy="8198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441317" y="1784702"/>
              <a:ext cx="0" cy="932815"/>
            </a:xfrm>
            <a:custGeom>
              <a:avLst/>
              <a:gdLst/>
              <a:ahLst/>
              <a:cxnLst/>
              <a:rect l="l" t="t" r="r" b="b"/>
              <a:pathLst>
                <a:path h="932814">
                  <a:moveTo>
                    <a:pt x="0" y="932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0327" y="1688726"/>
              <a:ext cx="81980" cy="1055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605564" y="1532595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0439" y="1491604"/>
              <a:ext cx="105500" cy="8198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213418" y="1755302"/>
              <a:ext cx="0" cy="848360"/>
            </a:xfrm>
            <a:custGeom>
              <a:avLst/>
              <a:gdLst/>
              <a:ahLst/>
              <a:cxnLst/>
              <a:rect l="l" t="t" r="r" b="b"/>
              <a:pathLst>
                <a:path h="848360">
                  <a:moveTo>
                    <a:pt x="0" y="0"/>
                  </a:moveTo>
                  <a:lnTo>
                    <a:pt x="0" y="8477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72427" y="2593576"/>
              <a:ext cx="81980" cy="1055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825781" y="3591277"/>
              <a:ext cx="1077595" cy="0"/>
            </a:xfrm>
            <a:custGeom>
              <a:avLst/>
              <a:gdLst/>
              <a:ahLst/>
              <a:cxnLst/>
              <a:rect l="l" t="t" r="r" b="b"/>
              <a:pathLst>
                <a:path w="1077595">
                  <a:moveTo>
                    <a:pt x="0" y="0"/>
                  </a:moveTo>
                  <a:lnTo>
                    <a:pt x="1077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3555" y="3550286"/>
              <a:ext cx="105500" cy="8198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070904" y="1298338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50575" y="2774762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90406" y="343227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Apple SD Gothic Neo Light"/>
                <a:cs typeface="Apple SD Gothic Neo Light"/>
              </a:rPr>
              <a:t>☉</a:t>
            </a:r>
            <a:endParaRPr sz="1800">
              <a:latin typeface="Apple SD Gothic Neo Light"/>
              <a:cs typeface="Apple SD Gothic Neo Ligh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59052" y="3383503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h</a:t>
            </a:r>
            <a:r>
              <a:rPr sz="2400" spc="-37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172434" y="1491604"/>
            <a:ext cx="1550035" cy="2141220"/>
            <a:chOff x="4172434" y="1491604"/>
            <a:chExt cx="1550035" cy="2141220"/>
          </a:xfrm>
        </p:grpSpPr>
        <p:sp>
          <p:nvSpPr>
            <p:cNvPr id="49" name="object 49"/>
            <p:cNvSpPr/>
            <p:nvPr/>
          </p:nvSpPr>
          <p:spPr>
            <a:xfrm>
              <a:off x="4457289" y="1532594"/>
              <a:ext cx="1127125" cy="0"/>
            </a:xfrm>
            <a:custGeom>
              <a:avLst/>
              <a:gdLst/>
              <a:ahLst/>
              <a:cxnLst/>
              <a:rect l="l" t="t" r="r" b="b"/>
              <a:pathLst>
                <a:path w="1127125">
                  <a:moveTo>
                    <a:pt x="0" y="0"/>
                  </a:moveTo>
                  <a:lnTo>
                    <a:pt x="11264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4264" y="149160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88406" y="3591269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3281" y="3550279"/>
              <a:ext cx="105500" cy="8198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194420" y="3591269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0" y="0"/>
                  </a:moveTo>
                  <a:lnTo>
                    <a:pt x="43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595" y="3550279"/>
              <a:ext cx="105500" cy="8198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2434" y="3076412"/>
              <a:ext cx="81980" cy="315575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799916" y="3347494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36542" y="3029748"/>
            <a:ext cx="1433195" cy="1124585"/>
            <a:chOff x="636542" y="3029748"/>
            <a:chExt cx="1433195" cy="1124585"/>
          </a:xfrm>
        </p:grpSpPr>
        <p:sp>
          <p:nvSpPr>
            <p:cNvPr id="59" name="object 59"/>
            <p:cNvSpPr/>
            <p:nvPr/>
          </p:nvSpPr>
          <p:spPr>
            <a:xfrm>
              <a:off x="2020149" y="3705575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9159" y="3609599"/>
              <a:ext cx="81980" cy="1055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36542" y="3459630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90">
                  <a:moveTo>
                    <a:pt x="0" y="0"/>
                  </a:moveTo>
                  <a:lnTo>
                    <a:pt x="935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416" y="3418640"/>
              <a:ext cx="105500" cy="8198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027200" y="3125723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01"/>
                  </a:moveTo>
                  <a:lnTo>
                    <a:pt x="141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7628" y="3029748"/>
              <a:ext cx="81979" cy="105686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94085" y="2339390"/>
            <a:ext cx="2875905" cy="1945467"/>
          </a:xfrm>
          <a:prstGeom prst="rect">
            <a:avLst/>
          </a:prstGeom>
        </p:spPr>
      </p:pic>
      <p:sp>
        <p:nvSpPr>
          <p:cNvPr id="71" name="Title 70">
            <a:extLst>
              <a:ext uri="{FF2B5EF4-FFF2-40B4-BE49-F238E27FC236}">
                <a16:creationId xmlns:a16="http://schemas.microsoft.com/office/drawing/2014/main" id="{F549F2E0-46A7-97B3-06F7-DB7F5CD2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9687" y="1120712"/>
            <a:ext cx="4436745" cy="2747645"/>
            <a:chOff x="969687" y="1120712"/>
            <a:chExt cx="4436745" cy="2747645"/>
          </a:xfrm>
        </p:grpSpPr>
        <p:sp>
          <p:nvSpPr>
            <p:cNvPr id="3" name="object 3"/>
            <p:cNvSpPr/>
            <p:nvPr/>
          </p:nvSpPr>
          <p:spPr>
            <a:xfrm>
              <a:off x="974450" y="1125474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4150498" y="2738099"/>
                  </a:moveTo>
                  <a:lnTo>
                    <a:pt x="276301" y="2738099"/>
                  </a:lnTo>
                  <a:lnTo>
                    <a:pt x="226636" y="2733648"/>
                  </a:lnTo>
                  <a:lnTo>
                    <a:pt x="179891" y="2720813"/>
                  </a:lnTo>
                  <a:lnTo>
                    <a:pt x="136846" y="2700376"/>
                  </a:lnTo>
                  <a:lnTo>
                    <a:pt x="98284" y="2673117"/>
                  </a:lnTo>
                  <a:lnTo>
                    <a:pt x="64982" y="2639816"/>
                  </a:lnTo>
                  <a:lnTo>
                    <a:pt x="37723" y="2601253"/>
                  </a:lnTo>
                  <a:lnTo>
                    <a:pt x="17286" y="2558209"/>
                  </a:lnTo>
                  <a:lnTo>
                    <a:pt x="4451" y="2511464"/>
                  </a:lnTo>
                  <a:lnTo>
                    <a:pt x="0" y="2461798"/>
                  </a:lnTo>
                  <a:lnTo>
                    <a:pt x="0" y="276301"/>
                  </a:ln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6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6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8" y="0"/>
                  </a:lnTo>
                  <a:lnTo>
                    <a:pt x="4204653" y="5358"/>
                  </a:lnTo>
                  <a:lnTo>
                    <a:pt x="4256234" y="21032"/>
                  </a:lnTo>
                  <a:lnTo>
                    <a:pt x="4303790" y="46421"/>
                  </a:lnTo>
                  <a:lnTo>
                    <a:pt x="4345872" y="80926"/>
                  </a:lnTo>
                  <a:lnTo>
                    <a:pt x="4380378" y="123009"/>
                  </a:lnTo>
                  <a:lnTo>
                    <a:pt x="4405767" y="170565"/>
                  </a:lnTo>
                  <a:lnTo>
                    <a:pt x="4421441" y="222146"/>
                  </a:lnTo>
                  <a:lnTo>
                    <a:pt x="4426799" y="276301"/>
                  </a:lnTo>
                  <a:lnTo>
                    <a:pt x="4426799" y="2461798"/>
                  </a:lnTo>
                  <a:lnTo>
                    <a:pt x="4422348" y="2511464"/>
                  </a:lnTo>
                  <a:lnTo>
                    <a:pt x="4409513" y="2558209"/>
                  </a:lnTo>
                  <a:lnTo>
                    <a:pt x="4389076" y="2601253"/>
                  </a:lnTo>
                  <a:lnTo>
                    <a:pt x="4361817" y="2639816"/>
                  </a:lnTo>
                  <a:lnTo>
                    <a:pt x="4328516" y="2673117"/>
                  </a:lnTo>
                  <a:lnTo>
                    <a:pt x="4289953" y="2700376"/>
                  </a:lnTo>
                  <a:lnTo>
                    <a:pt x="4246909" y="2720813"/>
                  </a:lnTo>
                  <a:lnTo>
                    <a:pt x="4200164" y="2733648"/>
                  </a:lnTo>
                  <a:lnTo>
                    <a:pt x="4150498" y="27380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4450" y="1125475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0" y="276301"/>
                  </a:move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6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6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8" y="0"/>
                  </a:lnTo>
                  <a:lnTo>
                    <a:pt x="4204653" y="5358"/>
                  </a:lnTo>
                  <a:lnTo>
                    <a:pt x="4256234" y="21032"/>
                  </a:lnTo>
                  <a:lnTo>
                    <a:pt x="4303790" y="46421"/>
                  </a:lnTo>
                  <a:lnTo>
                    <a:pt x="4345872" y="80926"/>
                  </a:lnTo>
                  <a:lnTo>
                    <a:pt x="4380378" y="123009"/>
                  </a:lnTo>
                  <a:lnTo>
                    <a:pt x="4405767" y="170565"/>
                  </a:lnTo>
                  <a:lnTo>
                    <a:pt x="4421441" y="222146"/>
                  </a:lnTo>
                  <a:lnTo>
                    <a:pt x="4426799" y="276301"/>
                  </a:lnTo>
                  <a:lnTo>
                    <a:pt x="4426799" y="2461798"/>
                  </a:lnTo>
                  <a:lnTo>
                    <a:pt x="4422348" y="2511464"/>
                  </a:lnTo>
                  <a:lnTo>
                    <a:pt x="4409513" y="2558209"/>
                  </a:lnTo>
                  <a:lnTo>
                    <a:pt x="4389076" y="2601253"/>
                  </a:lnTo>
                  <a:lnTo>
                    <a:pt x="4361817" y="2639816"/>
                  </a:lnTo>
                  <a:lnTo>
                    <a:pt x="4328516" y="2673117"/>
                  </a:lnTo>
                  <a:lnTo>
                    <a:pt x="4289953" y="2700376"/>
                  </a:lnTo>
                  <a:lnTo>
                    <a:pt x="4246909" y="2720813"/>
                  </a:lnTo>
                  <a:lnTo>
                    <a:pt x="4200164" y="2733648"/>
                  </a:lnTo>
                  <a:lnTo>
                    <a:pt x="4150498" y="2738099"/>
                  </a:lnTo>
                  <a:lnTo>
                    <a:pt x="276301" y="2738099"/>
                  </a:lnTo>
                  <a:lnTo>
                    <a:pt x="226636" y="2733648"/>
                  </a:lnTo>
                  <a:lnTo>
                    <a:pt x="179891" y="2720813"/>
                  </a:lnTo>
                  <a:lnTo>
                    <a:pt x="136846" y="2700376"/>
                  </a:lnTo>
                  <a:lnTo>
                    <a:pt x="98284" y="2673117"/>
                  </a:lnTo>
                  <a:lnTo>
                    <a:pt x="64982" y="2639816"/>
                  </a:lnTo>
                  <a:lnTo>
                    <a:pt x="37723" y="2601253"/>
                  </a:lnTo>
                  <a:lnTo>
                    <a:pt x="17286" y="2558209"/>
                  </a:lnTo>
                  <a:lnTo>
                    <a:pt x="4451" y="2511464"/>
                  </a:lnTo>
                  <a:lnTo>
                    <a:pt x="0" y="2461798"/>
                  </a:lnTo>
                  <a:lnTo>
                    <a:pt x="0" y="27630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4062" y="132482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462" y="1540728"/>
            <a:ext cx="2628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t-</a:t>
            </a:r>
            <a:r>
              <a:rPr sz="1600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104" y="3392752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30" baseline="20833" dirty="0">
                <a:latin typeface="Arial"/>
                <a:cs typeface="Arial"/>
              </a:rPr>
              <a:t>h</a:t>
            </a:r>
            <a:r>
              <a:rPr sz="1600" spc="-20" dirty="0">
                <a:latin typeface="Arial"/>
                <a:cs typeface="Arial"/>
              </a:rPr>
              <a:t>t-</a:t>
            </a:r>
            <a:r>
              <a:rPr sz="1600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0342" y="1882388"/>
            <a:ext cx="169545" cy="136017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indent="41910" algn="just">
              <a:lnSpc>
                <a:spcPct val="120400"/>
              </a:lnSpc>
              <a:spcBef>
                <a:spcPts val="204"/>
              </a:spcBef>
            </a:pPr>
            <a:r>
              <a:rPr sz="2400" spc="-50" dirty="0">
                <a:latin typeface="Arial"/>
                <a:cs typeface="Arial"/>
              </a:rPr>
              <a:t>f i </a:t>
            </a:r>
            <a:r>
              <a:rPr sz="2400" spc="-60" dirty="0"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0342" y="3383503"/>
            <a:ext cx="16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4857" y="265005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5724" y="1489929"/>
            <a:ext cx="1958339" cy="2164715"/>
            <a:chOff x="835724" y="1489929"/>
            <a:chExt cx="1958339" cy="2164715"/>
          </a:xfrm>
        </p:grpSpPr>
        <p:sp>
          <p:nvSpPr>
            <p:cNvPr id="12" name="object 12"/>
            <p:cNvSpPr/>
            <p:nvPr/>
          </p:nvSpPr>
          <p:spPr>
            <a:xfrm>
              <a:off x="1866549" y="2704224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7" y="25806"/>
                  </a:lnTo>
                  <a:lnTo>
                    <a:pt x="281393" y="68382"/>
                  </a:lnTo>
                  <a:lnTo>
                    <a:pt x="304221" y="123494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66549" y="2704224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80" y="11692"/>
                  </a:lnTo>
                  <a:lnTo>
                    <a:pt x="262211" y="44988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92" y="2816834"/>
              <a:ext cx="3248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173749" y="2187024"/>
              <a:ext cx="295275" cy="671195"/>
            </a:xfrm>
            <a:custGeom>
              <a:avLst/>
              <a:gdLst/>
              <a:ahLst/>
              <a:cxnLst/>
              <a:rect l="l" t="t" r="r" b="b"/>
              <a:pathLst>
                <a:path w="295275" h="671194">
                  <a:moveTo>
                    <a:pt x="0" y="670799"/>
                  </a:moveTo>
                  <a:lnTo>
                    <a:pt x="207873" y="670799"/>
                  </a:lnTo>
                  <a:lnTo>
                    <a:pt x="207873" y="0"/>
                  </a:lnTo>
                  <a:lnTo>
                    <a:pt x="294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124" y="2146034"/>
              <a:ext cx="105500" cy="81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73749" y="2629224"/>
              <a:ext cx="327025" cy="228600"/>
            </a:xfrm>
            <a:custGeom>
              <a:avLst/>
              <a:gdLst/>
              <a:ahLst/>
              <a:cxnLst/>
              <a:rect l="l" t="t" r="r" b="b"/>
              <a:pathLst>
                <a:path w="327025" h="228600">
                  <a:moveTo>
                    <a:pt x="0" y="228599"/>
                  </a:moveTo>
                  <a:lnTo>
                    <a:pt x="207874" y="228599"/>
                  </a:lnTo>
                  <a:lnTo>
                    <a:pt x="207874" y="0"/>
                  </a:lnTo>
                  <a:lnTo>
                    <a:pt x="326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924" y="2588234"/>
              <a:ext cx="105500" cy="8198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73749" y="2857824"/>
              <a:ext cx="305435" cy="217170"/>
            </a:xfrm>
            <a:custGeom>
              <a:avLst/>
              <a:gdLst/>
              <a:ahLst/>
              <a:cxnLst/>
              <a:rect l="l" t="t" r="r" b="b"/>
              <a:pathLst>
                <a:path w="305435" h="217169">
                  <a:moveTo>
                    <a:pt x="0" y="0"/>
                  </a:moveTo>
                  <a:lnTo>
                    <a:pt x="209849" y="0"/>
                  </a:lnTo>
                  <a:lnTo>
                    <a:pt x="209849" y="216599"/>
                  </a:lnTo>
                  <a:lnTo>
                    <a:pt x="305399" y="2165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9625" y="3033434"/>
              <a:ext cx="105500" cy="81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73749" y="2857824"/>
              <a:ext cx="295275" cy="756285"/>
            </a:xfrm>
            <a:custGeom>
              <a:avLst/>
              <a:gdLst/>
              <a:ahLst/>
              <a:cxnLst/>
              <a:rect l="l" t="t" r="r" b="b"/>
              <a:pathLst>
                <a:path w="295275" h="756285">
                  <a:moveTo>
                    <a:pt x="0" y="0"/>
                  </a:moveTo>
                  <a:lnTo>
                    <a:pt x="204599" y="0"/>
                  </a:lnTo>
                  <a:lnTo>
                    <a:pt x="204599" y="755699"/>
                  </a:lnTo>
                  <a:lnTo>
                    <a:pt x="294899" y="7556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124" y="3572534"/>
              <a:ext cx="105500" cy="81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5249" y="1530919"/>
              <a:ext cx="1601470" cy="1905"/>
            </a:xfrm>
            <a:custGeom>
              <a:avLst/>
              <a:gdLst/>
              <a:ahLst/>
              <a:cxnLst/>
              <a:rect l="l" t="t" r="r" b="b"/>
              <a:pathLst>
                <a:path w="1601470" h="1905">
                  <a:moveTo>
                    <a:pt x="0" y="1680"/>
                  </a:moveTo>
                  <a:lnTo>
                    <a:pt x="1601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7091" y="1489929"/>
              <a:ext cx="105533" cy="8198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1499" y="1688619"/>
              <a:ext cx="81980" cy="3080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350093" y="272789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Apple SD Gothic Neo Light"/>
                <a:cs typeface="Apple SD Gothic Neo Light"/>
              </a:rPr>
              <a:t>☉</a:t>
            </a:r>
            <a:endParaRPr sz="1800">
              <a:latin typeface="Apple SD Gothic Neo Light"/>
              <a:cs typeface="Apple SD Gothic Neo Ligh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817124" y="2632186"/>
            <a:ext cx="489584" cy="488950"/>
            <a:chOff x="2817124" y="2632186"/>
            <a:chExt cx="489584" cy="488950"/>
          </a:xfrm>
        </p:grpSpPr>
        <p:sp>
          <p:nvSpPr>
            <p:cNvPr id="28" name="object 28"/>
            <p:cNvSpPr/>
            <p:nvPr/>
          </p:nvSpPr>
          <p:spPr>
            <a:xfrm>
              <a:off x="2826651" y="2641711"/>
              <a:ext cx="373380" cy="215900"/>
            </a:xfrm>
            <a:custGeom>
              <a:avLst/>
              <a:gdLst/>
              <a:ahLst/>
              <a:cxnLst/>
              <a:rect l="l" t="t" r="r" b="b"/>
              <a:pathLst>
                <a:path w="373380" h="215900">
                  <a:moveTo>
                    <a:pt x="0" y="0"/>
                  </a:moveTo>
                  <a:lnTo>
                    <a:pt x="243749" y="0"/>
                  </a:lnTo>
                  <a:lnTo>
                    <a:pt x="243749" y="215399"/>
                  </a:lnTo>
                  <a:lnTo>
                    <a:pt x="373199" y="2153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0326" y="2816120"/>
              <a:ext cx="105500" cy="819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826649" y="2963200"/>
              <a:ext cx="384175" cy="148590"/>
            </a:xfrm>
            <a:custGeom>
              <a:avLst/>
              <a:gdLst/>
              <a:ahLst/>
              <a:cxnLst/>
              <a:rect l="l" t="t" r="r" b="b"/>
              <a:pathLst>
                <a:path w="384175" h="148589">
                  <a:moveTo>
                    <a:pt x="0" y="148199"/>
                  </a:moveTo>
                  <a:lnTo>
                    <a:pt x="248999" y="148199"/>
                  </a:lnTo>
                  <a:lnTo>
                    <a:pt x="248999" y="0"/>
                  </a:lnTo>
                  <a:lnTo>
                    <a:pt x="383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824" y="2922209"/>
              <a:ext cx="105500" cy="8198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633865" y="1373597"/>
            <a:ext cx="8870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0410" algn="l"/>
              </a:tabLst>
            </a:pPr>
            <a:r>
              <a:rPr sz="1800" spc="180" dirty="0">
                <a:latin typeface="Apple SD Gothic Neo Light"/>
                <a:cs typeface="Apple SD Gothic Neo Light"/>
              </a:rPr>
              <a:t>☉</a:t>
            </a:r>
            <a:r>
              <a:rPr sz="1800" dirty="0">
                <a:latin typeface="Apple SD Gothic Neo Light"/>
                <a:cs typeface="Apple SD Gothic Neo Light"/>
              </a:rPr>
              <a:t>	</a:t>
            </a:r>
            <a:r>
              <a:rPr sz="1800" spc="-5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79814" y="1491074"/>
            <a:ext cx="602615" cy="1236345"/>
            <a:chOff x="2879814" y="1491074"/>
            <a:chExt cx="602615" cy="1236345"/>
          </a:xfrm>
        </p:grpSpPr>
        <p:sp>
          <p:nvSpPr>
            <p:cNvPr id="34" name="object 34"/>
            <p:cNvSpPr/>
            <p:nvPr/>
          </p:nvSpPr>
          <p:spPr>
            <a:xfrm>
              <a:off x="2889339" y="1530795"/>
              <a:ext cx="273685" cy="1270"/>
            </a:xfrm>
            <a:custGeom>
              <a:avLst/>
              <a:gdLst/>
              <a:ahLst/>
              <a:cxnLst/>
              <a:rect l="l" t="t" r="r" b="b"/>
              <a:pathLst>
                <a:path w="273685" h="1269">
                  <a:moveTo>
                    <a:pt x="0" y="0"/>
                  </a:moveTo>
                  <a:lnTo>
                    <a:pt x="273300" y="126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969" y="1491074"/>
              <a:ext cx="105645" cy="8198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441317" y="1784702"/>
              <a:ext cx="0" cy="932815"/>
            </a:xfrm>
            <a:custGeom>
              <a:avLst/>
              <a:gdLst/>
              <a:ahLst/>
              <a:cxnLst/>
              <a:rect l="l" t="t" r="r" b="b"/>
              <a:pathLst>
                <a:path h="932814">
                  <a:moveTo>
                    <a:pt x="0" y="932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0327" y="1688726"/>
              <a:ext cx="81980" cy="1055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096304" y="129833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48704" y="1514238"/>
            <a:ext cx="81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816256" y="1491604"/>
            <a:ext cx="1438275" cy="2141220"/>
            <a:chOff x="2816256" y="1491604"/>
            <a:chExt cx="1438275" cy="2141220"/>
          </a:xfrm>
        </p:grpSpPr>
        <p:sp>
          <p:nvSpPr>
            <p:cNvPr id="41" name="object 41"/>
            <p:cNvSpPr/>
            <p:nvPr/>
          </p:nvSpPr>
          <p:spPr>
            <a:xfrm>
              <a:off x="3605564" y="1532594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0439" y="1491604"/>
              <a:ext cx="105500" cy="8198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213418" y="1755301"/>
              <a:ext cx="0" cy="848360"/>
            </a:xfrm>
            <a:custGeom>
              <a:avLst/>
              <a:gdLst/>
              <a:ahLst/>
              <a:cxnLst/>
              <a:rect l="l" t="t" r="r" b="b"/>
              <a:pathLst>
                <a:path h="848360">
                  <a:moveTo>
                    <a:pt x="0" y="0"/>
                  </a:moveTo>
                  <a:lnTo>
                    <a:pt x="0" y="8477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72427" y="2593576"/>
              <a:ext cx="81980" cy="1055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825781" y="3591276"/>
              <a:ext cx="1077595" cy="0"/>
            </a:xfrm>
            <a:custGeom>
              <a:avLst/>
              <a:gdLst/>
              <a:ahLst/>
              <a:cxnLst/>
              <a:rect l="l" t="t" r="r" b="b"/>
              <a:pathLst>
                <a:path w="1077595">
                  <a:moveTo>
                    <a:pt x="0" y="0"/>
                  </a:moveTo>
                  <a:lnTo>
                    <a:pt x="1077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3555" y="3550286"/>
              <a:ext cx="105500" cy="81981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4050575" y="2774762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90406" y="343227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Apple SD Gothic Neo Light"/>
                <a:cs typeface="Apple SD Gothic Neo Light"/>
              </a:rPr>
              <a:t>☉</a:t>
            </a:r>
            <a:endParaRPr sz="1800">
              <a:latin typeface="Apple SD Gothic Neo Light"/>
              <a:cs typeface="Apple SD Gothic Neo Ligh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59052" y="3383503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h</a:t>
            </a:r>
            <a:r>
              <a:rPr sz="2400" spc="-37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172434" y="1491604"/>
            <a:ext cx="1550035" cy="2141220"/>
            <a:chOff x="4172434" y="1491604"/>
            <a:chExt cx="1550035" cy="2141220"/>
          </a:xfrm>
        </p:grpSpPr>
        <p:sp>
          <p:nvSpPr>
            <p:cNvPr id="51" name="object 51"/>
            <p:cNvSpPr/>
            <p:nvPr/>
          </p:nvSpPr>
          <p:spPr>
            <a:xfrm>
              <a:off x="4457289" y="1532594"/>
              <a:ext cx="1127125" cy="0"/>
            </a:xfrm>
            <a:custGeom>
              <a:avLst/>
              <a:gdLst/>
              <a:ahLst/>
              <a:cxnLst/>
              <a:rect l="l" t="t" r="r" b="b"/>
              <a:pathLst>
                <a:path w="1127125">
                  <a:moveTo>
                    <a:pt x="0" y="0"/>
                  </a:moveTo>
                  <a:lnTo>
                    <a:pt x="11264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4264" y="1491604"/>
              <a:ext cx="105500" cy="8198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388406" y="3591269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3281" y="3550279"/>
              <a:ext cx="105500" cy="8198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194420" y="3591269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0" y="0"/>
                  </a:moveTo>
                  <a:lnTo>
                    <a:pt x="43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595" y="3550279"/>
              <a:ext cx="105500" cy="8198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2434" y="3076412"/>
              <a:ext cx="81980" cy="31557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25625" y="453916"/>
            <a:ext cx="867029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01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[Hochreiter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al.,</a:t>
            </a:r>
            <a:r>
              <a:rPr sz="1800" i="1" spc="-10" dirty="0">
                <a:latin typeface="Arial"/>
                <a:cs typeface="Arial"/>
              </a:rPr>
              <a:t> 1997]</a:t>
            </a:r>
            <a:endParaRPr sz="1800" dirty="0">
              <a:latin typeface="Arial"/>
              <a:cs typeface="Arial"/>
            </a:endParaRPr>
          </a:p>
          <a:p>
            <a:pPr marR="17780" algn="r">
              <a:lnSpc>
                <a:spcPts val="2010"/>
              </a:lnSpc>
            </a:pPr>
            <a:r>
              <a:rPr sz="1800" dirty="0">
                <a:latin typeface="Arial"/>
                <a:cs typeface="Arial"/>
              </a:rPr>
              <a:t>Backpropagation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spc="209" baseline="-32407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99916" y="3347494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36542" y="1629309"/>
            <a:ext cx="5025390" cy="2524760"/>
            <a:chOff x="636542" y="1629309"/>
            <a:chExt cx="5025390" cy="2524760"/>
          </a:xfrm>
        </p:grpSpPr>
        <p:sp>
          <p:nvSpPr>
            <p:cNvPr id="62" name="object 62"/>
            <p:cNvSpPr/>
            <p:nvPr/>
          </p:nvSpPr>
          <p:spPr>
            <a:xfrm>
              <a:off x="2020149" y="3705574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9159" y="3609599"/>
              <a:ext cx="81980" cy="1055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36542" y="3459630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90">
                  <a:moveTo>
                    <a:pt x="0" y="0"/>
                  </a:moveTo>
                  <a:lnTo>
                    <a:pt x="935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416" y="3418640"/>
              <a:ext cx="105500" cy="8198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027200" y="3125722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01"/>
                  </a:moveTo>
                  <a:lnTo>
                    <a:pt x="141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7628" y="3029748"/>
              <a:ext cx="81979" cy="10568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571499" y="1670299"/>
              <a:ext cx="1090295" cy="0"/>
            </a:xfrm>
            <a:custGeom>
              <a:avLst/>
              <a:gdLst/>
              <a:ahLst/>
              <a:cxnLst/>
              <a:rect l="l" t="t" r="r" b="b"/>
              <a:pathLst>
                <a:path w="1090295">
                  <a:moveTo>
                    <a:pt x="10898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5524" y="1629309"/>
              <a:ext cx="105500" cy="8198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54149" y="1659309"/>
              <a:ext cx="338375" cy="8198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10374" y="1673309"/>
              <a:ext cx="338375" cy="8198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931499" y="1704449"/>
              <a:ext cx="1530985" cy="0"/>
            </a:xfrm>
            <a:custGeom>
              <a:avLst/>
              <a:gdLst/>
              <a:ahLst/>
              <a:cxnLst/>
              <a:rect l="l" t="t" r="r" b="b"/>
              <a:pathLst>
                <a:path w="1530985">
                  <a:moveTo>
                    <a:pt x="15308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5524" y="1663459"/>
              <a:ext cx="105500" cy="81980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94085" y="2339390"/>
            <a:ext cx="2875905" cy="1945467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6021925" y="964251"/>
            <a:ext cx="28949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c</a:t>
            </a:r>
            <a:r>
              <a:rPr sz="1800" spc="-15" baseline="-32407" dirty="0">
                <a:latin typeface="Arial"/>
                <a:cs typeface="Arial"/>
              </a:rPr>
              <a:t>t-</a:t>
            </a:r>
            <a:r>
              <a:rPr sz="1800" baseline="-32407" dirty="0">
                <a:latin typeface="Arial"/>
                <a:cs typeface="Arial"/>
              </a:rPr>
              <a:t>1</a:t>
            </a:r>
            <a:r>
              <a:rPr sz="1800" spc="262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only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elementwise </a:t>
            </a:r>
            <a:r>
              <a:rPr sz="1800" dirty="0">
                <a:latin typeface="Arial"/>
                <a:cs typeface="Arial"/>
              </a:rPr>
              <a:t>multiplication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matrix </a:t>
            </a:r>
            <a:r>
              <a:rPr sz="1800" dirty="0">
                <a:latin typeface="Arial"/>
                <a:cs typeface="Arial"/>
              </a:rPr>
              <a:t>multiply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51" y="1548453"/>
            <a:ext cx="2739285" cy="16336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3533" y="1548453"/>
            <a:ext cx="2739284" cy="16336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7806" y="1548453"/>
            <a:ext cx="2739285" cy="16336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45030" y="1565502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3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6061" y="1329239"/>
            <a:ext cx="8282305" cy="123189"/>
            <a:chOff x="346061" y="1329239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4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061" y="1329239"/>
              <a:ext cx="158251" cy="1229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258" y="399541"/>
            <a:ext cx="6991350" cy="155765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525"/>
              </a:spcBef>
            </a:pPr>
            <a:r>
              <a:rPr sz="1800" i="1" dirty="0">
                <a:latin typeface="Arial"/>
                <a:cs typeface="Arial"/>
              </a:rPr>
              <a:t>[Hochreiter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al.,</a:t>
            </a:r>
            <a:r>
              <a:rPr sz="1800" i="1" spc="-10" dirty="0">
                <a:latin typeface="Arial"/>
                <a:cs typeface="Arial"/>
              </a:rPr>
              <a:t> 1997]</a:t>
            </a:r>
            <a:endParaRPr sz="1800" dirty="0">
              <a:latin typeface="Arial"/>
              <a:cs typeface="Arial"/>
            </a:endParaRPr>
          </a:p>
          <a:p>
            <a:pPr marL="2290445">
              <a:lnSpc>
                <a:spcPct val="100000"/>
              </a:lnSpc>
              <a:spcBef>
                <a:spcPts val="715"/>
              </a:spcBef>
            </a:pP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Uninterrupted</a:t>
            </a:r>
            <a:r>
              <a:rPr sz="3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r>
              <a:rPr sz="3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Arial"/>
                <a:cs typeface="Arial"/>
              </a:rPr>
              <a:t>flow!</a:t>
            </a:r>
            <a:endParaRPr sz="3000" dirty="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80"/>
              </a:spcBef>
              <a:tabLst>
                <a:tab pos="2940685" algn="l"/>
                <a:tab pos="5798185" algn="l"/>
              </a:tabLst>
            </a:pP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0</a:t>
            </a:r>
            <a:r>
              <a:rPr sz="2400" baseline="-31250" dirty="0">
                <a:latin typeface="Arial"/>
                <a:cs typeface="Arial"/>
              </a:rPr>
              <a:t>	</a:t>
            </a: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1</a:t>
            </a:r>
            <a:r>
              <a:rPr sz="2400" baseline="-31250" dirty="0">
                <a:latin typeface="Arial"/>
                <a:cs typeface="Arial"/>
              </a:rPr>
              <a:t>	</a:t>
            </a: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2</a:t>
            </a:r>
            <a:endParaRPr sz="2400" baseline="-312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312" y="3562350"/>
            <a:ext cx="77298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Notice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gradient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contains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f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gate’s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vector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activations</a:t>
            </a:r>
            <a:endParaRPr sz="1600" dirty="0">
              <a:latin typeface="Arial"/>
              <a:cs typeface="Arial"/>
            </a:endParaRPr>
          </a:p>
          <a:p>
            <a:pPr marL="469900" marR="5080" indent="-296545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sz="1600" dirty="0">
                <a:latin typeface="Arial"/>
                <a:cs typeface="Arial"/>
              </a:rPr>
              <a:t>allows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better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gradients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values,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suitable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parameter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updates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forget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gate.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Also</a:t>
            </a:r>
            <a:r>
              <a:rPr sz="16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notice</a:t>
            </a:r>
            <a:r>
              <a:rPr sz="16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that</a:t>
            </a:r>
            <a:r>
              <a:rPr sz="16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are</a:t>
            </a:r>
            <a:r>
              <a:rPr sz="16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added</a:t>
            </a:r>
            <a:r>
              <a:rPr sz="16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through</a:t>
            </a:r>
            <a:r>
              <a:rPr sz="16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chemeClr val="bg1"/>
                </a:solidFill>
                <a:latin typeface="Arial"/>
                <a:cs typeface="Arial"/>
              </a:rPr>
              <a:t>f,</a:t>
            </a:r>
            <a:r>
              <a:rPr sz="16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chemeClr val="bg1"/>
                </a:solidFill>
                <a:latin typeface="Arial"/>
                <a:cs typeface="Arial"/>
              </a:rPr>
              <a:t>i,</a:t>
            </a:r>
            <a:r>
              <a:rPr sz="16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chemeClr val="bg1"/>
                </a:solidFill>
                <a:latin typeface="Arial"/>
                <a:cs typeface="Arial"/>
              </a:rPr>
              <a:t>g,</a:t>
            </a:r>
            <a:r>
              <a:rPr sz="1600" b="1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6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Arial"/>
                <a:cs typeface="Arial"/>
              </a:rPr>
              <a:t>gates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469265" indent="-295910">
              <a:lnSpc>
                <a:spcPct val="100000"/>
              </a:lnSpc>
              <a:buFont typeface="Arial"/>
              <a:buChar char="-"/>
              <a:tabLst>
                <a:tab pos="469265" algn="l"/>
              </a:tabLst>
            </a:pPr>
            <a:r>
              <a:rPr sz="1600" dirty="0">
                <a:solidFill>
                  <a:schemeClr val="bg1"/>
                </a:solidFill>
                <a:latin typeface="Georgia"/>
                <a:cs typeface="Georgia"/>
              </a:rPr>
              <a:t>better</a:t>
            </a:r>
            <a:r>
              <a:rPr sz="1600" spc="-2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Georgia"/>
                <a:cs typeface="Georgia"/>
              </a:rPr>
              <a:t>balancing</a:t>
            </a:r>
            <a:r>
              <a:rPr sz="1600" spc="-2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chemeClr val="bg1"/>
                </a:solidFill>
                <a:latin typeface="Georgia"/>
                <a:cs typeface="Georgia"/>
              </a:rPr>
              <a:t>of</a:t>
            </a:r>
            <a:r>
              <a:rPr sz="1600" spc="-2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Georgia"/>
                <a:cs typeface="Georgia"/>
              </a:rPr>
              <a:t>gradient</a:t>
            </a:r>
            <a:r>
              <a:rPr sz="1600" spc="-2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Georgia"/>
                <a:cs typeface="Georgia"/>
              </a:rPr>
              <a:t>values</a:t>
            </a:r>
            <a:endParaRPr sz="16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515534"/>
            <a:ext cx="83426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Do</a:t>
            </a:r>
            <a:r>
              <a:rPr sz="3000" spc="-25" dirty="0"/>
              <a:t> </a:t>
            </a:r>
            <a:r>
              <a:rPr sz="3000" dirty="0"/>
              <a:t>LSTMs</a:t>
            </a:r>
            <a:r>
              <a:rPr sz="3000" spc="-25" dirty="0"/>
              <a:t> </a:t>
            </a:r>
            <a:r>
              <a:rPr sz="3000" dirty="0"/>
              <a:t>solve</a:t>
            </a:r>
            <a:r>
              <a:rPr sz="3000" spc="-20" dirty="0"/>
              <a:t> </a:t>
            </a:r>
            <a:r>
              <a:rPr sz="3000" dirty="0"/>
              <a:t>the</a:t>
            </a:r>
            <a:r>
              <a:rPr sz="3000" spc="-25" dirty="0"/>
              <a:t> </a:t>
            </a:r>
            <a:r>
              <a:rPr sz="3000" dirty="0"/>
              <a:t>vanishing</a:t>
            </a:r>
            <a:r>
              <a:rPr sz="3000" spc="-25" dirty="0"/>
              <a:t> </a:t>
            </a:r>
            <a:r>
              <a:rPr sz="3000" dirty="0"/>
              <a:t>gradient</a:t>
            </a:r>
            <a:r>
              <a:rPr sz="3000" spc="-20" dirty="0"/>
              <a:t> </a:t>
            </a:r>
            <a:r>
              <a:rPr sz="3000" spc="-10" dirty="0"/>
              <a:t>problem?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30225" y="1671865"/>
            <a:ext cx="794956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52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LSTM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architecture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makes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easier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RNN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preserve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information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timesteps</a:t>
            </a:r>
            <a:endParaRPr sz="1800">
              <a:latin typeface="Arial"/>
              <a:cs typeface="Arial"/>
            </a:endParaRPr>
          </a:p>
          <a:p>
            <a:pPr marL="469900" marR="5080" indent="-304800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e.g.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if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0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information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cell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preserved indefinitely.</a:t>
            </a:r>
            <a:endParaRPr sz="1800">
              <a:latin typeface="Arial"/>
              <a:cs typeface="Arial"/>
            </a:endParaRPr>
          </a:p>
          <a:p>
            <a:pPr marL="469900" marR="203835" indent="-304800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By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contrast,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it’s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harder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vanilla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RNN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recurrent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weight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matrix </a:t>
            </a:r>
            <a:r>
              <a:rPr sz="1800" dirty="0">
                <a:latin typeface="Arial"/>
                <a:cs typeface="Arial"/>
              </a:rPr>
              <a:t>Wh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preserves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hidden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152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LSTM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doesn’t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guarantee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vanishing/exploding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gradient,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but</a:t>
            </a:r>
            <a:r>
              <a:rPr sz="1800" spc="-25" dirty="0">
                <a:latin typeface="Arial"/>
                <a:cs typeface="Arial"/>
              </a:rPr>
              <a:t> it </a:t>
            </a:r>
            <a:r>
              <a:rPr sz="1800" dirty="0">
                <a:latin typeface="Arial"/>
                <a:cs typeface="Arial"/>
              </a:rPr>
              <a:t>does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provide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easier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long-</a:t>
            </a:r>
            <a:r>
              <a:rPr sz="1800" dirty="0">
                <a:latin typeface="Arial"/>
                <a:cs typeface="Arial"/>
              </a:rPr>
              <a:t>distance</a:t>
            </a:r>
            <a:r>
              <a:rPr sz="1800" spc="-10" dirty="0">
                <a:latin typeface="Arial"/>
                <a:cs typeface="Arial"/>
              </a:rPr>
              <a:t> dependencies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51" y="1548453"/>
            <a:ext cx="2739285" cy="16336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3533" y="1548453"/>
            <a:ext cx="2739284" cy="16336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7806" y="1548453"/>
            <a:ext cx="2739285" cy="16336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45030" y="1565502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3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6061" y="1329239"/>
            <a:ext cx="8282305" cy="123189"/>
            <a:chOff x="346061" y="1329239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4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061" y="1329239"/>
              <a:ext cx="158251" cy="1229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258" y="399541"/>
            <a:ext cx="6991350" cy="155765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525"/>
              </a:spcBef>
            </a:pPr>
            <a:r>
              <a:rPr sz="1800" i="1" dirty="0">
                <a:latin typeface="Arial"/>
                <a:cs typeface="Arial"/>
              </a:rPr>
              <a:t>[Hochreiter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al.,</a:t>
            </a:r>
            <a:r>
              <a:rPr sz="1800" i="1" spc="-10" dirty="0">
                <a:latin typeface="Arial"/>
                <a:cs typeface="Arial"/>
              </a:rPr>
              <a:t> 1997]</a:t>
            </a:r>
            <a:endParaRPr sz="1800">
              <a:latin typeface="Arial"/>
              <a:cs typeface="Arial"/>
            </a:endParaRPr>
          </a:p>
          <a:p>
            <a:pPr marL="2290445">
              <a:lnSpc>
                <a:spcPct val="100000"/>
              </a:lnSpc>
              <a:spcBef>
                <a:spcPts val="715"/>
              </a:spcBef>
            </a:pP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Uninterrupted</a:t>
            </a:r>
            <a:r>
              <a:rPr sz="3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r>
              <a:rPr sz="3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Arial"/>
                <a:cs typeface="Arial"/>
              </a:rPr>
              <a:t>flow!</a:t>
            </a:r>
            <a:endParaRPr sz="3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80"/>
              </a:spcBef>
              <a:tabLst>
                <a:tab pos="2940685" algn="l"/>
                <a:tab pos="5798185" algn="l"/>
              </a:tabLst>
            </a:pP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0</a:t>
            </a:r>
            <a:r>
              <a:rPr sz="2400" baseline="-31250" dirty="0">
                <a:latin typeface="Arial"/>
                <a:cs typeface="Arial"/>
              </a:rPr>
              <a:t>	</a:t>
            </a: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1</a:t>
            </a:r>
            <a:r>
              <a:rPr sz="2400" baseline="-31250" dirty="0">
                <a:latin typeface="Arial"/>
                <a:cs typeface="Arial"/>
              </a:rPr>
              <a:t>	</a:t>
            </a: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2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3126" y="3356162"/>
            <a:ext cx="2133600" cy="1247140"/>
            <a:chOff x="1843126" y="3356162"/>
            <a:chExt cx="2133600" cy="1247140"/>
          </a:xfrm>
        </p:grpSpPr>
        <p:sp>
          <p:nvSpPr>
            <p:cNvPr id="12" name="object 12"/>
            <p:cNvSpPr/>
            <p:nvPr/>
          </p:nvSpPr>
          <p:spPr>
            <a:xfrm>
              <a:off x="1852651" y="3591758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2651" y="3591758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92809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92809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70569" y="3589679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70569" y="3589679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88153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88153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78928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78928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9628" y="409244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05450" y="406914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68853" y="4069146"/>
              <a:ext cx="110489" cy="46990"/>
            </a:xfrm>
            <a:custGeom>
              <a:avLst/>
              <a:gdLst/>
              <a:ahLst/>
              <a:cxnLst/>
              <a:rect l="l" t="t" r="r" b="b"/>
              <a:pathLst>
                <a:path w="110489" h="46989">
                  <a:moveTo>
                    <a:pt x="55046" y="0"/>
                  </a:moveTo>
                  <a:lnTo>
                    <a:pt x="62228" y="1838"/>
                  </a:lnTo>
                  <a:lnTo>
                    <a:pt x="68093" y="6853"/>
                  </a:lnTo>
                  <a:lnTo>
                    <a:pt x="72047" y="14291"/>
                  </a:lnTo>
                  <a:lnTo>
                    <a:pt x="73496" y="23399"/>
                  </a:lnTo>
                  <a:lnTo>
                    <a:pt x="72047" y="32508"/>
                  </a:lnTo>
                  <a:lnTo>
                    <a:pt x="68093" y="39946"/>
                  </a:lnTo>
                  <a:lnTo>
                    <a:pt x="62228" y="44961"/>
                  </a:lnTo>
                  <a:lnTo>
                    <a:pt x="55046" y="46799"/>
                  </a:lnTo>
                  <a:lnTo>
                    <a:pt x="47865" y="44961"/>
                  </a:lnTo>
                  <a:lnTo>
                    <a:pt x="42000" y="39946"/>
                  </a:lnTo>
                  <a:lnTo>
                    <a:pt x="38046" y="32508"/>
                  </a:lnTo>
                  <a:lnTo>
                    <a:pt x="36596" y="23399"/>
                  </a:lnTo>
                  <a:lnTo>
                    <a:pt x="38046" y="14291"/>
                  </a:lnTo>
                  <a:lnTo>
                    <a:pt x="42000" y="6853"/>
                  </a:lnTo>
                  <a:lnTo>
                    <a:pt x="47865" y="1838"/>
                  </a:lnTo>
                  <a:lnTo>
                    <a:pt x="55046" y="0"/>
                  </a:lnTo>
                  <a:close/>
                </a:path>
                <a:path w="110489" h="46989">
                  <a:moveTo>
                    <a:pt x="0" y="23297"/>
                  </a:moveTo>
                  <a:lnTo>
                    <a:pt x="36599" y="23297"/>
                  </a:lnTo>
                </a:path>
                <a:path w="110489" h="46989">
                  <a:moveTo>
                    <a:pt x="73496" y="23399"/>
                  </a:moveTo>
                  <a:lnTo>
                    <a:pt x="110096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04614" y="4069135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23964" y="3395675"/>
              <a:ext cx="318135" cy="721360"/>
            </a:xfrm>
            <a:custGeom>
              <a:avLst/>
              <a:gdLst/>
              <a:ahLst/>
              <a:cxnLst/>
              <a:rect l="l" t="t" r="r" b="b"/>
              <a:pathLst>
                <a:path w="318135" h="721360">
                  <a:moveTo>
                    <a:pt x="299099" y="673460"/>
                  </a:moveTo>
                  <a:lnTo>
                    <a:pt x="306281" y="675299"/>
                  </a:lnTo>
                  <a:lnTo>
                    <a:pt x="312146" y="680314"/>
                  </a:lnTo>
                  <a:lnTo>
                    <a:pt x="316100" y="687752"/>
                  </a:lnTo>
                  <a:lnTo>
                    <a:pt x="317549" y="696860"/>
                  </a:lnTo>
                  <a:lnTo>
                    <a:pt x="316100" y="705968"/>
                  </a:lnTo>
                  <a:lnTo>
                    <a:pt x="312146" y="713406"/>
                  </a:lnTo>
                  <a:lnTo>
                    <a:pt x="306281" y="718421"/>
                  </a:lnTo>
                  <a:lnTo>
                    <a:pt x="299099" y="720260"/>
                  </a:lnTo>
                  <a:lnTo>
                    <a:pt x="291918" y="718421"/>
                  </a:lnTo>
                  <a:lnTo>
                    <a:pt x="286053" y="713406"/>
                  </a:lnTo>
                  <a:lnTo>
                    <a:pt x="282099" y="705968"/>
                  </a:lnTo>
                  <a:lnTo>
                    <a:pt x="280649" y="696860"/>
                  </a:lnTo>
                  <a:lnTo>
                    <a:pt x="282099" y="687752"/>
                  </a:lnTo>
                  <a:lnTo>
                    <a:pt x="286053" y="680314"/>
                  </a:lnTo>
                  <a:lnTo>
                    <a:pt x="291918" y="675299"/>
                  </a:lnTo>
                  <a:lnTo>
                    <a:pt x="299099" y="673460"/>
                  </a:lnTo>
                  <a:close/>
                </a:path>
                <a:path w="318135" h="721360">
                  <a:moveTo>
                    <a:pt x="249544" y="696768"/>
                  </a:moveTo>
                  <a:lnTo>
                    <a:pt x="280744" y="696768"/>
                  </a:lnTo>
                </a:path>
                <a:path w="318135" h="721360">
                  <a:moveTo>
                    <a:pt x="299099" y="720260"/>
                  </a:moveTo>
                  <a:lnTo>
                    <a:pt x="298241" y="652823"/>
                  </a:lnTo>
                  <a:lnTo>
                    <a:pt x="295740" y="585911"/>
                  </a:lnTo>
                  <a:lnTo>
                    <a:pt x="291706" y="520054"/>
                  </a:lnTo>
                  <a:lnTo>
                    <a:pt x="286248" y="455779"/>
                  </a:lnTo>
                  <a:lnTo>
                    <a:pt x="279475" y="393613"/>
                  </a:lnTo>
                  <a:lnTo>
                    <a:pt x="271497" y="334085"/>
                  </a:lnTo>
                  <a:lnTo>
                    <a:pt x="262424" y="277722"/>
                  </a:lnTo>
                  <a:lnTo>
                    <a:pt x="252365" y="225053"/>
                  </a:lnTo>
                  <a:lnTo>
                    <a:pt x="241430" y="176604"/>
                  </a:lnTo>
                  <a:lnTo>
                    <a:pt x="229728" y="132905"/>
                  </a:lnTo>
                  <a:lnTo>
                    <a:pt x="217369" y="94483"/>
                  </a:lnTo>
                  <a:lnTo>
                    <a:pt x="191118" y="35580"/>
                  </a:lnTo>
                  <a:lnTo>
                    <a:pt x="163552" y="4119"/>
                  </a:lnTo>
                  <a:lnTo>
                    <a:pt x="149549" y="0"/>
                  </a:lnTo>
                  <a:lnTo>
                    <a:pt x="135547" y="4148"/>
                  </a:lnTo>
                  <a:lnTo>
                    <a:pt x="107981" y="35666"/>
                  </a:lnTo>
                  <a:lnTo>
                    <a:pt x="81730" y="94628"/>
                  </a:lnTo>
                  <a:lnTo>
                    <a:pt x="69371" y="133082"/>
                  </a:lnTo>
                  <a:lnTo>
                    <a:pt x="57669" y="176814"/>
                  </a:lnTo>
                  <a:lnTo>
                    <a:pt x="46734" y="225296"/>
                  </a:lnTo>
                  <a:lnTo>
                    <a:pt x="36675" y="278002"/>
                  </a:lnTo>
                  <a:lnTo>
                    <a:pt x="27602" y="334403"/>
                  </a:lnTo>
                  <a:lnTo>
                    <a:pt x="19624" y="393971"/>
                  </a:lnTo>
                  <a:lnTo>
                    <a:pt x="12851" y="456179"/>
                  </a:lnTo>
                  <a:lnTo>
                    <a:pt x="7393" y="520500"/>
                  </a:lnTo>
                  <a:lnTo>
                    <a:pt x="3359" y="586406"/>
                  </a:lnTo>
                  <a:lnTo>
                    <a:pt x="858" y="653368"/>
                  </a:lnTo>
                  <a:lnTo>
                    <a:pt x="0" y="72086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89138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89138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75257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75257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41514" y="4090363"/>
              <a:ext cx="147955" cy="2540"/>
            </a:xfrm>
            <a:custGeom>
              <a:avLst/>
              <a:gdLst/>
              <a:ahLst/>
              <a:cxnLst/>
              <a:rect l="l" t="t" r="r" b="b"/>
              <a:pathLst>
                <a:path w="147955" h="2539">
                  <a:moveTo>
                    <a:pt x="114442" y="0"/>
                  </a:moveTo>
                  <a:lnTo>
                    <a:pt x="147742" y="0"/>
                  </a:lnTo>
                </a:path>
                <a:path w="147955" h="2539">
                  <a:moveTo>
                    <a:pt x="0" y="2171"/>
                  </a:moveTo>
                  <a:lnTo>
                    <a:pt x="33599" y="71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05223" y="4067519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69838" y="4067519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53834" y="0"/>
                  </a:moveTo>
                  <a:lnTo>
                    <a:pt x="61016" y="1838"/>
                  </a:lnTo>
                  <a:lnTo>
                    <a:pt x="66881" y="6853"/>
                  </a:lnTo>
                  <a:lnTo>
                    <a:pt x="70835" y="14291"/>
                  </a:lnTo>
                  <a:lnTo>
                    <a:pt x="72284" y="23399"/>
                  </a:lnTo>
                  <a:lnTo>
                    <a:pt x="70835" y="32508"/>
                  </a:lnTo>
                  <a:lnTo>
                    <a:pt x="66881" y="39946"/>
                  </a:lnTo>
                  <a:lnTo>
                    <a:pt x="61016" y="44961"/>
                  </a:lnTo>
                  <a:lnTo>
                    <a:pt x="53834" y="46799"/>
                  </a:lnTo>
                  <a:lnTo>
                    <a:pt x="46653" y="44961"/>
                  </a:lnTo>
                  <a:lnTo>
                    <a:pt x="40788" y="39946"/>
                  </a:lnTo>
                  <a:lnTo>
                    <a:pt x="36834" y="32508"/>
                  </a:lnTo>
                  <a:lnTo>
                    <a:pt x="35384" y="23399"/>
                  </a:lnTo>
                  <a:lnTo>
                    <a:pt x="36834" y="14291"/>
                  </a:lnTo>
                  <a:lnTo>
                    <a:pt x="40788" y="6853"/>
                  </a:lnTo>
                  <a:lnTo>
                    <a:pt x="46653" y="1838"/>
                  </a:lnTo>
                  <a:lnTo>
                    <a:pt x="53834" y="0"/>
                  </a:lnTo>
                  <a:close/>
                </a:path>
                <a:path w="72389" h="46989">
                  <a:moveTo>
                    <a:pt x="0" y="22844"/>
                  </a:moveTo>
                  <a:lnTo>
                    <a:pt x="35399" y="2344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37360" y="408615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762"/>
                  </a:moveTo>
                  <a:lnTo>
                    <a:pt x="1394" y="8129"/>
                  </a:lnTo>
                  <a:lnTo>
                    <a:pt x="4762" y="9524"/>
                  </a:lnTo>
                  <a:lnTo>
                    <a:pt x="8129" y="8129"/>
                  </a:lnTo>
                  <a:lnTo>
                    <a:pt x="9524" y="4762"/>
                  </a:lnTo>
                  <a:lnTo>
                    <a:pt x="8129" y="1394"/>
                  </a:lnTo>
                  <a:lnTo>
                    <a:pt x="4762" y="0"/>
                  </a:lnTo>
                  <a:lnTo>
                    <a:pt x="1394" y="1394"/>
                  </a:lnTo>
                  <a:lnTo>
                    <a:pt x="0" y="476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23064" y="3360925"/>
              <a:ext cx="300990" cy="755015"/>
            </a:xfrm>
            <a:custGeom>
              <a:avLst/>
              <a:gdLst/>
              <a:ahLst/>
              <a:cxnLst/>
              <a:rect l="l" t="t" r="r" b="b"/>
              <a:pathLst>
                <a:path w="300989" h="755014">
                  <a:moveTo>
                    <a:pt x="0" y="755010"/>
                  </a:moveTo>
                  <a:lnTo>
                    <a:pt x="862" y="684322"/>
                  </a:lnTo>
                  <a:lnTo>
                    <a:pt x="3375" y="614190"/>
                  </a:lnTo>
                  <a:lnTo>
                    <a:pt x="7430" y="545168"/>
                  </a:lnTo>
                  <a:lnTo>
                    <a:pt x="12916" y="477806"/>
                  </a:lnTo>
                  <a:lnTo>
                    <a:pt x="19723" y="412657"/>
                  </a:lnTo>
                  <a:lnTo>
                    <a:pt x="27740" y="350273"/>
                  </a:lnTo>
                  <a:lnTo>
                    <a:pt x="36859" y="291207"/>
                  </a:lnTo>
                  <a:lnTo>
                    <a:pt x="46968" y="236010"/>
                  </a:lnTo>
                  <a:lnTo>
                    <a:pt x="57958" y="185235"/>
                  </a:lnTo>
                  <a:lnTo>
                    <a:pt x="69719" y="139434"/>
                  </a:lnTo>
                  <a:lnTo>
                    <a:pt x="82140" y="99159"/>
                  </a:lnTo>
                  <a:lnTo>
                    <a:pt x="108523" y="37396"/>
                  </a:lnTo>
                  <a:lnTo>
                    <a:pt x="136227" y="4362"/>
                  </a:lnTo>
                  <a:lnTo>
                    <a:pt x="150299" y="0"/>
                  </a:lnTo>
                  <a:lnTo>
                    <a:pt x="164372" y="4292"/>
                  </a:lnTo>
                  <a:lnTo>
                    <a:pt x="192076" y="37182"/>
                  </a:lnTo>
                  <a:lnTo>
                    <a:pt x="218459" y="98796"/>
                  </a:lnTo>
                  <a:lnTo>
                    <a:pt x="230880" y="138993"/>
                  </a:lnTo>
                  <a:lnTo>
                    <a:pt x="242641" y="184712"/>
                  </a:lnTo>
                  <a:lnTo>
                    <a:pt x="253631" y="235401"/>
                  </a:lnTo>
                  <a:lnTo>
                    <a:pt x="263740" y="290508"/>
                  </a:lnTo>
                  <a:lnTo>
                    <a:pt x="272859" y="349479"/>
                  </a:lnTo>
                  <a:lnTo>
                    <a:pt x="280876" y="411762"/>
                  </a:lnTo>
                  <a:lnTo>
                    <a:pt x="287683" y="476804"/>
                  </a:lnTo>
                  <a:lnTo>
                    <a:pt x="293169" y="544053"/>
                  </a:lnTo>
                  <a:lnTo>
                    <a:pt x="297224" y="612955"/>
                  </a:lnTo>
                  <a:lnTo>
                    <a:pt x="299737" y="682958"/>
                  </a:lnTo>
                  <a:lnTo>
                    <a:pt x="300599" y="75351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89802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989802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75921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75921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42123" y="4090319"/>
              <a:ext cx="147955" cy="635"/>
            </a:xfrm>
            <a:custGeom>
              <a:avLst/>
              <a:gdLst/>
              <a:ahLst/>
              <a:cxnLst/>
              <a:rect l="l" t="t" r="r" b="b"/>
              <a:pathLst>
                <a:path w="147955" h="635">
                  <a:moveTo>
                    <a:pt x="114497" y="44"/>
                  </a:moveTo>
                  <a:lnTo>
                    <a:pt x="147797" y="44"/>
                  </a:lnTo>
                </a:path>
                <a:path w="147955" h="635">
                  <a:moveTo>
                    <a:pt x="0" y="599"/>
                  </a:moveTo>
                  <a:lnTo>
                    <a:pt x="33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01720" y="4067519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23673" y="3372500"/>
              <a:ext cx="314960" cy="742950"/>
            </a:xfrm>
            <a:custGeom>
              <a:avLst/>
              <a:gdLst/>
              <a:ahLst/>
              <a:cxnLst/>
              <a:rect l="l" t="t" r="r" b="b"/>
              <a:pathLst>
                <a:path w="314960" h="742950">
                  <a:moveTo>
                    <a:pt x="296496" y="695018"/>
                  </a:moveTo>
                  <a:lnTo>
                    <a:pt x="303678" y="696857"/>
                  </a:lnTo>
                  <a:lnTo>
                    <a:pt x="309543" y="701872"/>
                  </a:lnTo>
                  <a:lnTo>
                    <a:pt x="313497" y="709310"/>
                  </a:lnTo>
                  <a:lnTo>
                    <a:pt x="314946" y="718418"/>
                  </a:lnTo>
                  <a:lnTo>
                    <a:pt x="313497" y="727526"/>
                  </a:lnTo>
                  <a:lnTo>
                    <a:pt x="309543" y="734964"/>
                  </a:lnTo>
                  <a:lnTo>
                    <a:pt x="303678" y="739979"/>
                  </a:lnTo>
                  <a:lnTo>
                    <a:pt x="296496" y="741818"/>
                  </a:lnTo>
                  <a:lnTo>
                    <a:pt x="289315" y="739979"/>
                  </a:lnTo>
                  <a:lnTo>
                    <a:pt x="283450" y="734964"/>
                  </a:lnTo>
                  <a:lnTo>
                    <a:pt x="279496" y="727526"/>
                  </a:lnTo>
                  <a:lnTo>
                    <a:pt x="278046" y="718418"/>
                  </a:lnTo>
                  <a:lnTo>
                    <a:pt x="279496" y="709310"/>
                  </a:lnTo>
                  <a:lnTo>
                    <a:pt x="283450" y="701872"/>
                  </a:lnTo>
                  <a:lnTo>
                    <a:pt x="289315" y="696857"/>
                  </a:lnTo>
                  <a:lnTo>
                    <a:pt x="296496" y="695018"/>
                  </a:lnTo>
                  <a:close/>
                </a:path>
                <a:path w="314960" h="742950">
                  <a:moveTo>
                    <a:pt x="246828" y="717863"/>
                  </a:moveTo>
                  <a:lnTo>
                    <a:pt x="278028" y="718463"/>
                  </a:lnTo>
                </a:path>
                <a:path w="314960" h="742950">
                  <a:moveTo>
                    <a:pt x="0" y="741818"/>
                  </a:moveTo>
                  <a:lnTo>
                    <a:pt x="850" y="672362"/>
                  </a:lnTo>
                  <a:lnTo>
                    <a:pt x="3328" y="603449"/>
                  </a:lnTo>
                  <a:lnTo>
                    <a:pt x="7326" y="535620"/>
                  </a:lnTo>
                  <a:lnTo>
                    <a:pt x="12735" y="469421"/>
                  </a:lnTo>
                  <a:lnTo>
                    <a:pt x="19447" y="405395"/>
                  </a:lnTo>
                  <a:lnTo>
                    <a:pt x="27353" y="344085"/>
                  </a:lnTo>
                  <a:lnTo>
                    <a:pt x="36344" y="286035"/>
                  </a:lnTo>
                  <a:lnTo>
                    <a:pt x="46312" y="231790"/>
                  </a:lnTo>
                  <a:lnTo>
                    <a:pt x="57148" y="181891"/>
                  </a:lnTo>
                  <a:lnTo>
                    <a:pt x="68745" y="136884"/>
                  </a:lnTo>
                  <a:lnTo>
                    <a:pt x="80992" y="97312"/>
                  </a:lnTo>
                  <a:lnTo>
                    <a:pt x="107007" y="36646"/>
                  </a:lnTo>
                  <a:lnTo>
                    <a:pt x="134324" y="4243"/>
                  </a:lnTo>
                  <a:lnTo>
                    <a:pt x="148199" y="0"/>
                  </a:lnTo>
                  <a:lnTo>
                    <a:pt x="162075" y="4271"/>
                  </a:lnTo>
                  <a:lnTo>
                    <a:pt x="189392" y="36731"/>
                  </a:lnTo>
                  <a:lnTo>
                    <a:pt x="215407" y="97457"/>
                  </a:lnTo>
                  <a:lnTo>
                    <a:pt x="227654" y="137061"/>
                  </a:lnTo>
                  <a:lnTo>
                    <a:pt x="239251" y="182101"/>
                  </a:lnTo>
                  <a:lnTo>
                    <a:pt x="250087" y="232033"/>
                  </a:lnTo>
                  <a:lnTo>
                    <a:pt x="260055" y="286315"/>
                  </a:lnTo>
                  <a:lnTo>
                    <a:pt x="269046" y="344403"/>
                  </a:lnTo>
                  <a:lnTo>
                    <a:pt x="276952" y="405753"/>
                  </a:lnTo>
                  <a:lnTo>
                    <a:pt x="283664" y="469822"/>
                  </a:lnTo>
                  <a:lnTo>
                    <a:pt x="289073" y="536066"/>
                  </a:lnTo>
                  <a:lnTo>
                    <a:pt x="293071" y="603943"/>
                  </a:lnTo>
                  <a:lnTo>
                    <a:pt x="295549" y="672908"/>
                  </a:lnTo>
                  <a:lnTo>
                    <a:pt x="296399" y="74241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8929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28929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7541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7541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38620" y="4090919"/>
              <a:ext cx="151130" cy="635"/>
            </a:xfrm>
            <a:custGeom>
              <a:avLst/>
              <a:gdLst/>
              <a:ahLst/>
              <a:cxnLst/>
              <a:rect l="l" t="t" r="r" b="b"/>
              <a:pathLst>
                <a:path w="151129" h="635">
                  <a:moveTo>
                    <a:pt x="117497" y="484"/>
                  </a:moveTo>
                  <a:lnTo>
                    <a:pt x="150797" y="484"/>
                  </a:lnTo>
                </a:path>
                <a:path w="151129" h="635">
                  <a:moveTo>
                    <a:pt x="0" y="0"/>
                  </a:moveTo>
                  <a:lnTo>
                    <a:pt x="36899" y="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01105" y="406832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4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4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20156" y="3372499"/>
              <a:ext cx="318135" cy="742950"/>
            </a:xfrm>
            <a:custGeom>
              <a:avLst/>
              <a:gdLst/>
              <a:ahLst/>
              <a:cxnLst/>
              <a:rect l="l" t="t" r="r" b="b"/>
              <a:pathLst>
                <a:path w="318135" h="742950">
                  <a:moveTo>
                    <a:pt x="299399" y="695827"/>
                  </a:moveTo>
                  <a:lnTo>
                    <a:pt x="306581" y="697666"/>
                  </a:lnTo>
                  <a:lnTo>
                    <a:pt x="312445" y="702681"/>
                  </a:lnTo>
                  <a:lnTo>
                    <a:pt x="316399" y="710119"/>
                  </a:lnTo>
                  <a:lnTo>
                    <a:pt x="317849" y="719227"/>
                  </a:lnTo>
                  <a:lnTo>
                    <a:pt x="316399" y="728335"/>
                  </a:lnTo>
                  <a:lnTo>
                    <a:pt x="312445" y="735773"/>
                  </a:lnTo>
                  <a:lnTo>
                    <a:pt x="306581" y="740788"/>
                  </a:lnTo>
                  <a:lnTo>
                    <a:pt x="299399" y="742627"/>
                  </a:lnTo>
                  <a:lnTo>
                    <a:pt x="292218" y="740788"/>
                  </a:lnTo>
                  <a:lnTo>
                    <a:pt x="286353" y="735773"/>
                  </a:lnTo>
                  <a:lnTo>
                    <a:pt x="282399" y="728335"/>
                  </a:lnTo>
                  <a:lnTo>
                    <a:pt x="280949" y="719227"/>
                  </a:lnTo>
                  <a:lnTo>
                    <a:pt x="282399" y="710119"/>
                  </a:lnTo>
                  <a:lnTo>
                    <a:pt x="286353" y="702681"/>
                  </a:lnTo>
                  <a:lnTo>
                    <a:pt x="292218" y="697666"/>
                  </a:lnTo>
                  <a:lnTo>
                    <a:pt x="299399" y="695827"/>
                  </a:lnTo>
                  <a:close/>
                </a:path>
                <a:path w="318135" h="742950">
                  <a:moveTo>
                    <a:pt x="249842" y="718904"/>
                  </a:moveTo>
                  <a:lnTo>
                    <a:pt x="281042" y="719204"/>
                  </a:lnTo>
                </a:path>
                <a:path w="318135" h="742950">
                  <a:moveTo>
                    <a:pt x="299399" y="742627"/>
                  </a:moveTo>
                  <a:lnTo>
                    <a:pt x="298540" y="673098"/>
                  </a:lnTo>
                  <a:lnTo>
                    <a:pt x="296037" y="604114"/>
                  </a:lnTo>
                  <a:lnTo>
                    <a:pt x="291998" y="536220"/>
                  </a:lnTo>
                  <a:lnTo>
                    <a:pt x="286534" y="469959"/>
                  </a:lnTo>
                  <a:lnTo>
                    <a:pt x="279755" y="405875"/>
                  </a:lnTo>
                  <a:lnTo>
                    <a:pt x="271769" y="344510"/>
                  </a:lnTo>
                  <a:lnTo>
                    <a:pt x="262687" y="286408"/>
                  </a:lnTo>
                  <a:lnTo>
                    <a:pt x="252618" y="232113"/>
                  </a:lnTo>
                  <a:lnTo>
                    <a:pt x="241672" y="182168"/>
                  </a:lnTo>
                  <a:lnTo>
                    <a:pt x="229958" y="137116"/>
                  </a:lnTo>
                  <a:lnTo>
                    <a:pt x="217587" y="97501"/>
                  </a:lnTo>
                  <a:lnTo>
                    <a:pt x="191309" y="36756"/>
                  </a:lnTo>
                  <a:lnTo>
                    <a:pt x="163716" y="4279"/>
                  </a:lnTo>
                  <a:lnTo>
                    <a:pt x="149699" y="0"/>
                  </a:lnTo>
                  <a:lnTo>
                    <a:pt x="135683" y="4236"/>
                  </a:lnTo>
                  <a:lnTo>
                    <a:pt x="108090" y="36628"/>
                  </a:lnTo>
                  <a:lnTo>
                    <a:pt x="81812" y="97283"/>
                  </a:lnTo>
                  <a:lnTo>
                    <a:pt x="69440" y="136851"/>
                  </a:lnTo>
                  <a:lnTo>
                    <a:pt x="57727" y="181853"/>
                  </a:lnTo>
                  <a:lnTo>
                    <a:pt x="46781" y="231747"/>
                  </a:lnTo>
                  <a:lnTo>
                    <a:pt x="36712" y="285988"/>
                  </a:lnTo>
                  <a:lnTo>
                    <a:pt x="27630" y="344033"/>
                  </a:lnTo>
                  <a:lnTo>
                    <a:pt x="19644" y="405337"/>
                  </a:lnTo>
                  <a:lnTo>
                    <a:pt x="12864" y="469358"/>
                  </a:lnTo>
                  <a:lnTo>
                    <a:pt x="7400" y="535551"/>
                  </a:lnTo>
                  <a:lnTo>
                    <a:pt x="3362" y="603373"/>
                  </a:lnTo>
                  <a:lnTo>
                    <a:pt x="858" y="672279"/>
                  </a:lnTo>
                  <a:lnTo>
                    <a:pt x="0" y="741727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85628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85628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71747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71747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38005" y="4089324"/>
              <a:ext cx="147955" cy="2540"/>
            </a:xfrm>
            <a:custGeom>
              <a:avLst/>
              <a:gdLst/>
              <a:ahLst/>
              <a:cxnLst/>
              <a:rect l="l" t="t" r="r" b="b"/>
              <a:pathLst>
                <a:path w="147954" h="2539">
                  <a:moveTo>
                    <a:pt x="114441" y="0"/>
                  </a:moveTo>
                  <a:lnTo>
                    <a:pt x="147741" y="0"/>
                  </a:lnTo>
                </a:path>
                <a:path w="147954" h="2539">
                  <a:moveTo>
                    <a:pt x="0" y="2401"/>
                  </a:moveTo>
                  <a:lnTo>
                    <a:pt x="33599" y="1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701715" y="4066709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66328" y="4066709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53836" y="0"/>
                  </a:moveTo>
                  <a:lnTo>
                    <a:pt x="61018" y="1838"/>
                  </a:lnTo>
                  <a:lnTo>
                    <a:pt x="66883" y="6853"/>
                  </a:lnTo>
                  <a:lnTo>
                    <a:pt x="70837" y="14291"/>
                  </a:lnTo>
                  <a:lnTo>
                    <a:pt x="72286" y="23399"/>
                  </a:lnTo>
                  <a:lnTo>
                    <a:pt x="70837" y="32508"/>
                  </a:lnTo>
                  <a:lnTo>
                    <a:pt x="66883" y="39946"/>
                  </a:lnTo>
                  <a:lnTo>
                    <a:pt x="61018" y="44961"/>
                  </a:lnTo>
                  <a:lnTo>
                    <a:pt x="53836" y="46799"/>
                  </a:lnTo>
                  <a:lnTo>
                    <a:pt x="46655" y="44961"/>
                  </a:lnTo>
                  <a:lnTo>
                    <a:pt x="40790" y="39946"/>
                  </a:lnTo>
                  <a:lnTo>
                    <a:pt x="36836" y="32508"/>
                  </a:lnTo>
                  <a:lnTo>
                    <a:pt x="35386" y="23399"/>
                  </a:lnTo>
                  <a:lnTo>
                    <a:pt x="36836" y="14291"/>
                  </a:lnTo>
                  <a:lnTo>
                    <a:pt x="40790" y="6853"/>
                  </a:lnTo>
                  <a:lnTo>
                    <a:pt x="46655" y="1838"/>
                  </a:lnTo>
                  <a:lnTo>
                    <a:pt x="53836" y="0"/>
                  </a:lnTo>
                  <a:close/>
                </a:path>
                <a:path w="72389" h="46989">
                  <a:moveTo>
                    <a:pt x="0" y="22614"/>
                  </a:moveTo>
                  <a:lnTo>
                    <a:pt x="35399" y="2351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733852" y="40853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762"/>
                  </a:moveTo>
                  <a:lnTo>
                    <a:pt x="1394" y="8129"/>
                  </a:lnTo>
                  <a:lnTo>
                    <a:pt x="4762" y="9524"/>
                  </a:lnTo>
                  <a:lnTo>
                    <a:pt x="8129" y="8129"/>
                  </a:lnTo>
                  <a:lnTo>
                    <a:pt x="9524" y="4762"/>
                  </a:lnTo>
                  <a:lnTo>
                    <a:pt x="8129" y="1394"/>
                  </a:lnTo>
                  <a:lnTo>
                    <a:pt x="4762" y="0"/>
                  </a:lnTo>
                  <a:lnTo>
                    <a:pt x="1394" y="1394"/>
                  </a:lnTo>
                  <a:lnTo>
                    <a:pt x="0" y="476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19555" y="3407274"/>
              <a:ext cx="300990" cy="708025"/>
            </a:xfrm>
            <a:custGeom>
              <a:avLst/>
              <a:gdLst/>
              <a:ahLst/>
              <a:cxnLst/>
              <a:rect l="l" t="t" r="r" b="b"/>
              <a:pathLst>
                <a:path w="300989" h="708025">
                  <a:moveTo>
                    <a:pt x="0" y="707852"/>
                  </a:moveTo>
                  <a:lnTo>
                    <a:pt x="862" y="641579"/>
                  </a:lnTo>
                  <a:lnTo>
                    <a:pt x="3375" y="575829"/>
                  </a:lnTo>
                  <a:lnTo>
                    <a:pt x="7430" y="511118"/>
                  </a:lnTo>
                  <a:lnTo>
                    <a:pt x="12916" y="447964"/>
                  </a:lnTo>
                  <a:lnTo>
                    <a:pt x="19723" y="386885"/>
                  </a:lnTo>
                  <a:lnTo>
                    <a:pt x="27740" y="328398"/>
                  </a:lnTo>
                  <a:lnTo>
                    <a:pt x="36859" y="273022"/>
                  </a:lnTo>
                  <a:lnTo>
                    <a:pt x="46968" y="221274"/>
                  </a:lnTo>
                  <a:lnTo>
                    <a:pt x="57958" y="173671"/>
                  </a:lnTo>
                  <a:lnTo>
                    <a:pt x="69719" y="130730"/>
                  </a:lnTo>
                  <a:lnTo>
                    <a:pt x="82140" y="92971"/>
                  </a:lnTo>
                  <a:lnTo>
                    <a:pt x="108523" y="35064"/>
                  </a:lnTo>
                  <a:lnTo>
                    <a:pt x="136227" y="4092"/>
                  </a:lnTo>
                  <a:lnTo>
                    <a:pt x="150299" y="0"/>
                  </a:lnTo>
                  <a:lnTo>
                    <a:pt x="164372" y="4021"/>
                  </a:lnTo>
                  <a:lnTo>
                    <a:pt x="192076" y="34851"/>
                  </a:lnTo>
                  <a:lnTo>
                    <a:pt x="218459" y="92608"/>
                  </a:lnTo>
                  <a:lnTo>
                    <a:pt x="230880" y="130289"/>
                  </a:lnTo>
                  <a:lnTo>
                    <a:pt x="242641" y="173147"/>
                  </a:lnTo>
                  <a:lnTo>
                    <a:pt x="253631" y="220664"/>
                  </a:lnTo>
                  <a:lnTo>
                    <a:pt x="263740" y="272323"/>
                  </a:lnTo>
                  <a:lnTo>
                    <a:pt x="272859" y="327604"/>
                  </a:lnTo>
                  <a:lnTo>
                    <a:pt x="280876" y="385990"/>
                  </a:lnTo>
                  <a:lnTo>
                    <a:pt x="287683" y="446962"/>
                  </a:lnTo>
                  <a:lnTo>
                    <a:pt x="293169" y="510002"/>
                  </a:lnTo>
                  <a:lnTo>
                    <a:pt x="297224" y="574593"/>
                  </a:lnTo>
                  <a:lnTo>
                    <a:pt x="299737" y="640216"/>
                  </a:lnTo>
                  <a:lnTo>
                    <a:pt x="300599" y="706352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86292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886292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72411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772411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4175253" y="3376136"/>
            <a:ext cx="1428750" cy="1230630"/>
            <a:chOff x="4175253" y="3376136"/>
            <a:chExt cx="1428750" cy="1230630"/>
          </a:xfrm>
        </p:grpSpPr>
        <p:sp>
          <p:nvSpPr>
            <p:cNvPr id="64" name="object 64"/>
            <p:cNvSpPr/>
            <p:nvPr/>
          </p:nvSpPr>
          <p:spPr>
            <a:xfrm>
              <a:off x="5513451" y="359537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513451" y="359537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95523" y="3590251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395523" y="3590251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80016" y="4092455"/>
              <a:ext cx="56515" cy="635"/>
            </a:xfrm>
            <a:custGeom>
              <a:avLst/>
              <a:gdLst/>
              <a:ahLst/>
              <a:cxnLst/>
              <a:rect l="l" t="t" r="r" b="b"/>
              <a:pathLst>
                <a:path w="56514" h="635">
                  <a:moveTo>
                    <a:pt x="0" y="0"/>
                  </a:moveTo>
                  <a:lnTo>
                    <a:pt x="55951" y="44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35842" y="40771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250" y="0"/>
                  </a:lnTo>
                  <a:lnTo>
                    <a:pt x="43349" y="16076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235842" y="40771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49" y="16076"/>
                  </a:lnTo>
                  <a:lnTo>
                    <a:pt x="25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480470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480470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366589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66589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47289" y="4093483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293116" y="4069955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293116" y="4069955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18449" y="0"/>
                  </a:move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close/>
                </a:path>
                <a:path w="73660" h="46989">
                  <a:moveTo>
                    <a:pt x="36899" y="23399"/>
                  </a:moveTo>
                  <a:lnTo>
                    <a:pt x="73499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592280" y="4069944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11630" y="3404074"/>
              <a:ext cx="318135" cy="713740"/>
            </a:xfrm>
            <a:custGeom>
              <a:avLst/>
              <a:gdLst/>
              <a:ahLst/>
              <a:cxnLst/>
              <a:rect l="l" t="t" r="r" b="b"/>
              <a:pathLst>
                <a:path w="318135" h="713739">
                  <a:moveTo>
                    <a:pt x="299099" y="665869"/>
                  </a:moveTo>
                  <a:lnTo>
                    <a:pt x="306281" y="667708"/>
                  </a:lnTo>
                  <a:lnTo>
                    <a:pt x="312146" y="672723"/>
                  </a:lnTo>
                  <a:lnTo>
                    <a:pt x="316100" y="680161"/>
                  </a:lnTo>
                  <a:lnTo>
                    <a:pt x="317549" y="689269"/>
                  </a:lnTo>
                  <a:lnTo>
                    <a:pt x="316100" y="698377"/>
                  </a:lnTo>
                  <a:lnTo>
                    <a:pt x="312146" y="705815"/>
                  </a:lnTo>
                  <a:lnTo>
                    <a:pt x="306281" y="710830"/>
                  </a:lnTo>
                  <a:lnTo>
                    <a:pt x="299099" y="712669"/>
                  </a:lnTo>
                  <a:lnTo>
                    <a:pt x="291918" y="710830"/>
                  </a:lnTo>
                  <a:lnTo>
                    <a:pt x="286053" y="705815"/>
                  </a:lnTo>
                  <a:lnTo>
                    <a:pt x="282099" y="698377"/>
                  </a:lnTo>
                  <a:lnTo>
                    <a:pt x="280649" y="689269"/>
                  </a:lnTo>
                  <a:lnTo>
                    <a:pt x="282099" y="680161"/>
                  </a:lnTo>
                  <a:lnTo>
                    <a:pt x="286053" y="672723"/>
                  </a:lnTo>
                  <a:lnTo>
                    <a:pt x="291918" y="667708"/>
                  </a:lnTo>
                  <a:lnTo>
                    <a:pt x="299099" y="665869"/>
                  </a:lnTo>
                  <a:close/>
                </a:path>
                <a:path w="318135" h="713739">
                  <a:moveTo>
                    <a:pt x="249539" y="689409"/>
                  </a:moveTo>
                  <a:lnTo>
                    <a:pt x="280739" y="689409"/>
                  </a:lnTo>
                </a:path>
                <a:path w="318135" h="713739">
                  <a:moveTo>
                    <a:pt x="299099" y="712669"/>
                  </a:moveTo>
                  <a:lnTo>
                    <a:pt x="298241" y="645943"/>
                  </a:lnTo>
                  <a:lnTo>
                    <a:pt x="295740" y="579737"/>
                  </a:lnTo>
                  <a:lnTo>
                    <a:pt x="291706" y="514573"/>
                  </a:lnTo>
                  <a:lnTo>
                    <a:pt x="286248" y="450975"/>
                  </a:lnTo>
                  <a:lnTo>
                    <a:pt x="279475" y="389465"/>
                  </a:lnTo>
                  <a:lnTo>
                    <a:pt x="271497" y="330564"/>
                  </a:lnTo>
                  <a:lnTo>
                    <a:pt x="262424" y="274795"/>
                  </a:lnTo>
                  <a:lnTo>
                    <a:pt x="252365" y="222681"/>
                  </a:lnTo>
                  <a:lnTo>
                    <a:pt x="241430" y="174743"/>
                  </a:lnTo>
                  <a:lnTo>
                    <a:pt x="229728" y="131504"/>
                  </a:lnTo>
                  <a:lnTo>
                    <a:pt x="217369" y="93487"/>
                  </a:lnTo>
                  <a:lnTo>
                    <a:pt x="191118" y="35205"/>
                  </a:lnTo>
                  <a:lnTo>
                    <a:pt x="163552" y="4076"/>
                  </a:lnTo>
                  <a:lnTo>
                    <a:pt x="149549" y="0"/>
                  </a:lnTo>
                  <a:lnTo>
                    <a:pt x="135547" y="4104"/>
                  </a:lnTo>
                  <a:lnTo>
                    <a:pt x="107981" y="35290"/>
                  </a:lnTo>
                  <a:lnTo>
                    <a:pt x="81730" y="93632"/>
                  </a:lnTo>
                  <a:lnTo>
                    <a:pt x="69371" y="131681"/>
                  </a:lnTo>
                  <a:lnTo>
                    <a:pt x="57669" y="174952"/>
                  </a:lnTo>
                  <a:lnTo>
                    <a:pt x="46734" y="222924"/>
                  </a:lnTo>
                  <a:lnTo>
                    <a:pt x="36675" y="275075"/>
                  </a:lnTo>
                  <a:lnTo>
                    <a:pt x="27602" y="330882"/>
                  </a:lnTo>
                  <a:lnTo>
                    <a:pt x="19624" y="389823"/>
                  </a:lnTo>
                  <a:lnTo>
                    <a:pt x="12851" y="451376"/>
                  </a:lnTo>
                  <a:lnTo>
                    <a:pt x="7393" y="515019"/>
                  </a:lnTo>
                  <a:lnTo>
                    <a:pt x="3359" y="580231"/>
                  </a:lnTo>
                  <a:lnTo>
                    <a:pt x="858" y="646488"/>
                  </a:lnTo>
                  <a:lnTo>
                    <a:pt x="0" y="71326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77679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77679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66291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66291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29180" y="4091403"/>
              <a:ext cx="147955" cy="2540"/>
            </a:xfrm>
            <a:custGeom>
              <a:avLst/>
              <a:gdLst/>
              <a:ahLst/>
              <a:cxnLst/>
              <a:rect l="l" t="t" r="r" b="b"/>
              <a:pathLst>
                <a:path w="147954" h="2539">
                  <a:moveTo>
                    <a:pt x="114437" y="0"/>
                  </a:moveTo>
                  <a:lnTo>
                    <a:pt x="147737" y="0"/>
                  </a:lnTo>
                </a:path>
                <a:path w="147954" h="2539">
                  <a:moveTo>
                    <a:pt x="0" y="1940"/>
                  </a:moveTo>
                  <a:lnTo>
                    <a:pt x="33599" y="14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92889" y="406832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57498" y="4068326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53840" y="0"/>
                  </a:moveTo>
                  <a:lnTo>
                    <a:pt x="61021" y="1838"/>
                  </a:lnTo>
                  <a:lnTo>
                    <a:pt x="66886" y="6853"/>
                  </a:lnTo>
                  <a:lnTo>
                    <a:pt x="70840" y="14291"/>
                  </a:lnTo>
                  <a:lnTo>
                    <a:pt x="72290" y="23399"/>
                  </a:lnTo>
                  <a:lnTo>
                    <a:pt x="70840" y="32508"/>
                  </a:lnTo>
                  <a:lnTo>
                    <a:pt x="66886" y="39946"/>
                  </a:lnTo>
                  <a:lnTo>
                    <a:pt x="61021" y="44961"/>
                  </a:lnTo>
                  <a:lnTo>
                    <a:pt x="53840" y="46799"/>
                  </a:lnTo>
                  <a:lnTo>
                    <a:pt x="46658" y="44961"/>
                  </a:lnTo>
                  <a:lnTo>
                    <a:pt x="40794" y="39946"/>
                  </a:lnTo>
                  <a:lnTo>
                    <a:pt x="36840" y="32508"/>
                  </a:lnTo>
                  <a:lnTo>
                    <a:pt x="35390" y="23399"/>
                  </a:lnTo>
                  <a:lnTo>
                    <a:pt x="36840" y="14291"/>
                  </a:lnTo>
                  <a:lnTo>
                    <a:pt x="40794" y="6853"/>
                  </a:lnTo>
                  <a:lnTo>
                    <a:pt x="46658" y="1838"/>
                  </a:lnTo>
                  <a:lnTo>
                    <a:pt x="53840" y="0"/>
                  </a:lnTo>
                  <a:close/>
                </a:path>
                <a:path w="72389" h="46989">
                  <a:moveTo>
                    <a:pt x="0" y="23076"/>
                  </a:moveTo>
                  <a:lnTo>
                    <a:pt x="35399" y="2337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25026" y="408696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762"/>
                  </a:moveTo>
                  <a:lnTo>
                    <a:pt x="1394" y="8129"/>
                  </a:lnTo>
                  <a:lnTo>
                    <a:pt x="4762" y="9524"/>
                  </a:lnTo>
                  <a:lnTo>
                    <a:pt x="8129" y="8129"/>
                  </a:lnTo>
                  <a:lnTo>
                    <a:pt x="9524" y="4762"/>
                  </a:lnTo>
                  <a:lnTo>
                    <a:pt x="8129" y="1394"/>
                  </a:lnTo>
                  <a:lnTo>
                    <a:pt x="4762" y="0"/>
                  </a:lnTo>
                  <a:lnTo>
                    <a:pt x="1394" y="1394"/>
                  </a:lnTo>
                  <a:lnTo>
                    <a:pt x="0" y="476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610730" y="3380899"/>
              <a:ext cx="300990" cy="735965"/>
            </a:xfrm>
            <a:custGeom>
              <a:avLst/>
              <a:gdLst/>
              <a:ahLst/>
              <a:cxnLst/>
              <a:rect l="l" t="t" r="r" b="b"/>
              <a:pathLst>
                <a:path w="300989" h="735964">
                  <a:moveTo>
                    <a:pt x="0" y="735844"/>
                  </a:moveTo>
                  <a:lnTo>
                    <a:pt x="862" y="666951"/>
                  </a:lnTo>
                  <a:lnTo>
                    <a:pt x="3375" y="598600"/>
                  </a:lnTo>
                  <a:lnTo>
                    <a:pt x="7430" y="531329"/>
                  </a:lnTo>
                  <a:lnTo>
                    <a:pt x="12916" y="465678"/>
                  </a:lnTo>
                  <a:lnTo>
                    <a:pt x="19723" y="402183"/>
                  </a:lnTo>
                  <a:lnTo>
                    <a:pt x="27740" y="341383"/>
                  </a:lnTo>
                  <a:lnTo>
                    <a:pt x="36859" y="283817"/>
                  </a:lnTo>
                  <a:lnTo>
                    <a:pt x="46968" y="230021"/>
                  </a:lnTo>
                  <a:lnTo>
                    <a:pt x="57958" y="180535"/>
                  </a:lnTo>
                  <a:lnTo>
                    <a:pt x="69719" y="135897"/>
                  </a:lnTo>
                  <a:lnTo>
                    <a:pt x="82140" y="96644"/>
                  </a:lnTo>
                  <a:lnTo>
                    <a:pt x="108523" y="36448"/>
                  </a:lnTo>
                  <a:lnTo>
                    <a:pt x="136227" y="4252"/>
                  </a:lnTo>
                  <a:lnTo>
                    <a:pt x="150299" y="0"/>
                  </a:lnTo>
                  <a:lnTo>
                    <a:pt x="164372" y="4182"/>
                  </a:lnTo>
                  <a:lnTo>
                    <a:pt x="192076" y="36235"/>
                  </a:lnTo>
                  <a:lnTo>
                    <a:pt x="218459" y="96281"/>
                  </a:lnTo>
                  <a:lnTo>
                    <a:pt x="230880" y="135455"/>
                  </a:lnTo>
                  <a:lnTo>
                    <a:pt x="242641" y="180012"/>
                  </a:lnTo>
                  <a:lnTo>
                    <a:pt x="253631" y="229412"/>
                  </a:lnTo>
                  <a:lnTo>
                    <a:pt x="263740" y="283117"/>
                  </a:lnTo>
                  <a:lnTo>
                    <a:pt x="272859" y="340589"/>
                  </a:lnTo>
                  <a:lnTo>
                    <a:pt x="280876" y="401288"/>
                  </a:lnTo>
                  <a:lnTo>
                    <a:pt x="287683" y="464676"/>
                  </a:lnTo>
                  <a:lnTo>
                    <a:pt x="293169" y="530214"/>
                  </a:lnTo>
                  <a:lnTo>
                    <a:pt x="297224" y="597364"/>
                  </a:lnTo>
                  <a:lnTo>
                    <a:pt x="299737" y="665587"/>
                  </a:lnTo>
                  <a:lnTo>
                    <a:pt x="300599" y="73434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077463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077463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63582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963582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911339" y="3404074"/>
              <a:ext cx="306705" cy="713105"/>
            </a:xfrm>
            <a:custGeom>
              <a:avLst/>
              <a:gdLst/>
              <a:ahLst/>
              <a:cxnLst/>
              <a:rect l="l" t="t" r="r" b="b"/>
              <a:pathLst>
                <a:path w="306704" h="713104">
                  <a:moveTo>
                    <a:pt x="132942" y="687329"/>
                  </a:moveTo>
                  <a:lnTo>
                    <a:pt x="166242" y="687329"/>
                  </a:lnTo>
                </a:path>
                <a:path w="306704" h="713104">
                  <a:moveTo>
                    <a:pt x="18449" y="687652"/>
                  </a:moveTo>
                  <a:lnTo>
                    <a:pt x="52349" y="687352"/>
                  </a:lnTo>
                </a:path>
                <a:path w="306704" h="713104">
                  <a:moveTo>
                    <a:pt x="0" y="711052"/>
                  </a:moveTo>
                  <a:lnTo>
                    <a:pt x="879" y="644476"/>
                  </a:lnTo>
                  <a:lnTo>
                    <a:pt x="3443" y="578416"/>
                  </a:lnTo>
                  <a:lnTo>
                    <a:pt x="7578" y="513396"/>
                  </a:lnTo>
                  <a:lnTo>
                    <a:pt x="13174" y="449936"/>
                  </a:lnTo>
                  <a:lnTo>
                    <a:pt x="20116" y="388558"/>
                  </a:lnTo>
                  <a:lnTo>
                    <a:pt x="28294" y="329784"/>
                  </a:lnTo>
                  <a:lnTo>
                    <a:pt x="37595" y="274135"/>
                  </a:lnTo>
                  <a:lnTo>
                    <a:pt x="47906" y="222133"/>
                  </a:lnTo>
                  <a:lnTo>
                    <a:pt x="59115" y="174300"/>
                  </a:lnTo>
                  <a:lnTo>
                    <a:pt x="71110" y="131156"/>
                  </a:lnTo>
                  <a:lnTo>
                    <a:pt x="83779" y="93225"/>
                  </a:lnTo>
                  <a:lnTo>
                    <a:pt x="110689" y="35083"/>
                  </a:lnTo>
                  <a:lnTo>
                    <a:pt x="138946" y="4048"/>
                  </a:lnTo>
                  <a:lnTo>
                    <a:pt x="153299" y="0"/>
                  </a:lnTo>
                  <a:lnTo>
                    <a:pt x="167653" y="4119"/>
                  </a:lnTo>
                  <a:lnTo>
                    <a:pt x="195910" y="35297"/>
                  </a:lnTo>
                  <a:lnTo>
                    <a:pt x="222820" y="93588"/>
                  </a:lnTo>
                  <a:lnTo>
                    <a:pt x="235489" y="131598"/>
                  </a:lnTo>
                  <a:lnTo>
                    <a:pt x="247484" y="174823"/>
                  </a:lnTo>
                  <a:lnTo>
                    <a:pt x="258693" y="222742"/>
                  </a:lnTo>
                  <a:lnTo>
                    <a:pt x="269004" y="274835"/>
                  </a:lnTo>
                  <a:lnTo>
                    <a:pt x="278305" y="330579"/>
                  </a:lnTo>
                  <a:lnTo>
                    <a:pt x="286483" y="389453"/>
                  </a:lnTo>
                  <a:lnTo>
                    <a:pt x="293425" y="450938"/>
                  </a:lnTo>
                  <a:lnTo>
                    <a:pt x="299021" y="514511"/>
                  </a:lnTo>
                  <a:lnTo>
                    <a:pt x="303156" y="579652"/>
                  </a:lnTo>
                  <a:lnTo>
                    <a:pt x="305720" y="645839"/>
                  </a:lnTo>
                  <a:lnTo>
                    <a:pt x="306599" y="712552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199591" y="4069967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158163" y="4069967"/>
              <a:ext cx="120014" cy="46990"/>
            </a:xfrm>
            <a:custGeom>
              <a:avLst/>
              <a:gdLst/>
              <a:ahLst/>
              <a:cxnLst/>
              <a:rect l="l" t="t" r="r" b="b"/>
              <a:pathLst>
                <a:path w="120014" h="46989">
                  <a:moveTo>
                    <a:pt x="59877" y="0"/>
                  </a:moveTo>
                  <a:lnTo>
                    <a:pt x="67059" y="1838"/>
                  </a:lnTo>
                  <a:lnTo>
                    <a:pt x="72924" y="6853"/>
                  </a:lnTo>
                  <a:lnTo>
                    <a:pt x="76878" y="14291"/>
                  </a:lnTo>
                  <a:lnTo>
                    <a:pt x="78327" y="23399"/>
                  </a:lnTo>
                  <a:lnTo>
                    <a:pt x="76878" y="32508"/>
                  </a:lnTo>
                  <a:lnTo>
                    <a:pt x="72924" y="39946"/>
                  </a:lnTo>
                  <a:lnTo>
                    <a:pt x="67059" y="44961"/>
                  </a:lnTo>
                  <a:lnTo>
                    <a:pt x="59877" y="46799"/>
                  </a:lnTo>
                  <a:lnTo>
                    <a:pt x="52696" y="44961"/>
                  </a:lnTo>
                  <a:lnTo>
                    <a:pt x="46831" y="39946"/>
                  </a:lnTo>
                  <a:lnTo>
                    <a:pt x="42877" y="32508"/>
                  </a:lnTo>
                  <a:lnTo>
                    <a:pt x="41427" y="23399"/>
                  </a:lnTo>
                  <a:lnTo>
                    <a:pt x="42877" y="14291"/>
                  </a:lnTo>
                  <a:lnTo>
                    <a:pt x="46831" y="6853"/>
                  </a:lnTo>
                  <a:lnTo>
                    <a:pt x="52696" y="1838"/>
                  </a:lnTo>
                  <a:lnTo>
                    <a:pt x="59877" y="0"/>
                  </a:lnTo>
                  <a:close/>
                </a:path>
                <a:path w="120014" h="46989">
                  <a:moveTo>
                    <a:pt x="0" y="21435"/>
                  </a:moveTo>
                  <a:lnTo>
                    <a:pt x="41399" y="23535"/>
                  </a:lnTo>
                </a:path>
                <a:path w="120014" h="46989">
                  <a:moveTo>
                    <a:pt x="78327" y="23399"/>
                  </a:moveTo>
                  <a:lnTo>
                    <a:pt x="119727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277877" y="359281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277877" y="359281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822773" y="3742522"/>
            <a:ext cx="2171700" cy="697865"/>
          </a:xfrm>
          <a:prstGeom prst="rect">
            <a:avLst/>
          </a:prstGeom>
        </p:spPr>
        <p:txBody>
          <a:bodyPr vert="vert" wrap="square" lIns="0" tIns="101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/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50" dirty="0">
                <a:solidFill>
                  <a:srgbClr val="8B81D1"/>
                </a:solidFill>
                <a:latin typeface="Helvetica Neue Light"/>
                <a:cs typeface="Helvetica Neue Light"/>
              </a:rPr>
              <a:t>2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595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665"/>
              </a:spcBef>
            </a:pPr>
            <a:r>
              <a:rPr sz="700" spc="-20" dirty="0">
                <a:solidFill>
                  <a:srgbClr val="4A86E7"/>
                </a:solidFill>
                <a:latin typeface="Helvetica Neue Light"/>
                <a:cs typeface="Helvetica Neue Light"/>
              </a:rPr>
              <a:t>Pool</a:t>
            </a:r>
            <a:endParaRPr sz="700">
              <a:latin typeface="Helvetica Neue Light"/>
              <a:cs typeface="Helvetica Neue Light"/>
            </a:endParaRPr>
          </a:p>
          <a:p>
            <a:pPr marL="36195" marR="30480" algn="ctr">
              <a:lnSpc>
                <a:spcPts val="930"/>
              </a:lnSpc>
              <a:spcBef>
                <a:spcPts val="40"/>
              </a:spcBef>
            </a:pPr>
            <a:r>
              <a:rPr sz="700" dirty="0">
                <a:solidFill>
                  <a:srgbClr val="FF9900"/>
                </a:solidFill>
                <a:latin typeface="Helvetica Neue Light"/>
                <a:cs typeface="Helvetica Neue Light"/>
              </a:rPr>
              <a:t>7x7</a:t>
            </a:r>
            <a:r>
              <a:rPr sz="700" spc="-15" dirty="0">
                <a:solidFill>
                  <a:srgbClr val="FF9900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FF9900"/>
                </a:solidFill>
                <a:latin typeface="Helvetica Neue Light"/>
                <a:cs typeface="Helvetica Neue Light"/>
              </a:rPr>
              <a:t>conv, </a:t>
            </a:r>
            <a:r>
              <a:rPr sz="700" dirty="0">
                <a:solidFill>
                  <a:srgbClr val="FF9900"/>
                </a:solidFill>
                <a:latin typeface="Helvetica Neue Light"/>
                <a:cs typeface="Helvetica Neue Light"/>
              </a:rPr>
              <a:t>64</a:t>
            </a:r>
            <a:r>
              <a:rPr sz="700" spc="-10" dirty="0">
                <a:solidFill>
                  <a:srgbClr val="FF9900"/>
                </a:solidFill>
                <a:latin typeface="Helvetica Neue Light"/>
                <a:cs typeface="Helvetica Neue Light"/>
              </a:rPr>
              <a:t> </a:t>
            </a:r>
            <a:r>
              <a:rPr sz="700" dirty="0">
                <a:solidFill>
                  <a:srgbClr val="FF9900"/>
                </a:solidFill>
                <a:latin typeface="Helvetica Neue Light"/>
                <a:cs typeface="Helvetica Neue Light"/>
              </a:rPr>
              <a:t>/</a:t>
            </a:r>
            <a:r>
              <a:rPr sz="700" spc="-15" dirty="0">
                <a:solidFill>
                  <a:srgbClr val="FF9900"/>
                </a:solidFill>
                <a:latin typeface="Helvetica Neue Light"/>
                <a:cs typeface="Helvetica Neue Light"/>
              </a:rPr>
              <a:t> </a:t>
            </a:r>
            <a:r>
              <a:rPr sz="700" spc="-50" dirty="0">
                <a:solidFill>
                  <a:srgbClr val="FF9900"/>
                </a:solidFill>
                <a:latin typeface="Helvetica Neue Light"/>
                <a:cs typeface="Helvetica Neue Light"/>
              </a:rPr>
              <a:t>2</a:t>
            </a:r>
            <a:r>
              <a:rPr sz="700" spc="500" dirty="0">
                <a:solidFill>
                  <a:srgbClr val="FF9900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434343"/>
                </a:solidFill>
                <a:latin typeface="Helvetica Neue Light"/>
                <a:cs typeface="Helvetica Neue Light"/>
              </a:rPr>
              <a:t>Input</a:t>
            </a:r>
            <a:endParaRPr sz="700">
              <a:latin typeface="Helvetica Neue Light"/>
              <a:cs typeface="Helvetica Neue Ligh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715402" y="3410911"/>
            <a:ext cx="409575" cy="708025"/>
            <a:chOff x="3715402" y="3410911"/>
            <a:chExt cx="409575" cy="708025"/>
          </a:xfrm>
        </p:grpSpPr>
        <p:sp>
          <p:nvSpPr>
            <p:cNvPr id="100" name="object 100"/>
            <p:cNvSpPr/>
            <p:nvPr/>
          </p:nvSpPr>
          <p:spPr>
            <a:xfrm>
              <a:off x="3738615" y="4089209"/>
              <a:ext cx="147955" cy="1270"/>
            </a:xfrm>
            <a:custGeom>
              <a:avLst/>
              <a:gdLst/>
              <a:ahLst/>
              <a:cxnLst/>
              <a:rect l="l" t="t" r="r" b="b"/>
              <a:pathLst>
                <a:path w="147954" h="1270">
                  <a:moveTo>
                    <a:pt x="114495" y="114"/>
                  </a:moveTo>
                  <a:lnTo>
                    <a:pt x="147795" y="114"/>
                  </a:lnTo>
                </a:path>
                <a:path w="147954" h="1270">
                  <a:moveTo>
                    <a:pt x="0" y="899"/>
                  </a:moveTo>
                  <a:lnTo>
                    <a:pt x="33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998212" y="4066709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720165" y="3415674"/>
              <a:ext cx="356870" cy="698500"/>
            </a:xfrm>
            <a:custGeom>
              <a:avLst/>
              <a:gdLst/>
              <a:ahLst/>
              <a:cxnLst/>
              <a:rect l="l" t="t" r="r" b="b"/>
              <a:pathLst>
                <a:path w="356870" h="698500">
                  <a:moveTo>
                    <a:pt x="296496" y="651035"/>
                  </a:moveTo>
                  <a:lnTo>
                    <a:pt x="303678" y="652874"/>
                  </a:lnTo>
                  <a:lnTo>
                    <a:pt x="309543" y="657889"/>
                  </a:lnTo>
                  <a:lnTo>
                    <a:pt x="313497" y="665327"/>
                  </a:lnTo>
                  <a:lnTo>
                    <a:pt x="314946" y="674435"/>
                  </a:lnTo>
                  <a:lnTo>
                    <a:pt x="313497" y="683543"/>
                  </a:lnTo>
                  <a:lnTo>
                    <a:pt x="309543" y="690981"/>
                  </a:lnTo>
                  <a:lnTo>
                    <a:pt x="303678" y="695996"/>
                  </a:lnTo>
                  <a:lnTo>
                    <a:pt x="296496" y="697835"/>
                  </a:lnTo>
                  <a:lnTo>
                    <a:pt x="289315" y="695996"/>
                  </a:lnTo>
                  <a:lnTo>
                    <a:pt x="283450" y="690981"/>
                  </a:lnTo>
                  <a:lnTo>
                    <a:pt x="279496" y="683543"/>
                  </a:lnTo>
                  <a:lnTo>
                    <a:pt x="278046" y="674435"/>
                  </a:lnTo>
                  <a:lnTo>
                    <a:pt x="279496" y="665327"/>
                  </a:lnTo>
                  <a:lnTo>
                    <a:pt x="283450" y="657889"/>
                  </a:lnTo>
                  <a:lnTo>
                    <a:pt x="289315" y="652874"/>
                  </a:lnTo>
                  <a:lnTo>
                    <a:pt x="296496" y="651035"/>
                  </a:lnTo>
                  <a:close/>
                </a:path>
                <a:path w="356870" h="698500">
                  <a:moveTo>
                    <a:pt x="246827" y="673650"/>
                  </a:moveTo>
                  <a:lnTo>
                    <a:pt x="278027" y="674550"/>
                  </a:lnTo>
                </a:path>
                <a:path w="356870" h="698500">
                  <a:moveTo>
                    <a:pt x="0" y="697835"/>
                  </a:moveTo>
                  <a:lnTo>
                    <a:pt x="966" y="628154"/>
                  </a:lnTo>
                  <a:lnTo>
                    <a:pt x="3776" y="559092"/>
                  </a:lnTo>
                  <a:lnTo>
                    <a:pt x="8299" y="491269"/>
                  </a:lnTo>
                  <a:lnTo>
                    <a:pt x="14402" y="425306"/>
                  </a:lnTo>
                  <a:lnTo>
                    <a:pt x="21955" y="361824"/>
                  </a:lnTo>
                  <a:lnTo>
                    <a:pt x="30825" y="301443"/>
                  </a:lnTo>
                  <a:lnTo>
                    <a:pt x="40881" y="244784"/>
                  </a:lnTo>
                  <a:lnTo>
                    <a:pt x="51990" y="192469"/>
                  </a:lnTo>
                  <a:lnTo>
                    <a:pt x="64022" y="145117"/>
                  </a:lnTo>
                  <a:lnTo>
                    <a:pt x="76844" y="103349"/>
                  </a:lnTo>
                  <a:lnTo>
                    <a:pt x="104332" y="39050"/>
                  </a:lnTo>
                  <a:lnTo>
                    <a:pt x="133401" y="4535"/>
                  </a:lnTo>
                  <a:lnTo>
                    <a:pt x="148199" y="0"/>
                  </a:lnTo>
                  <a:lnTo>
                    <a:pt x="162998" y="4565"/>
                  </a:lnTo>
                  <a:lnTo>
                    <a:pt x="192067" y="39141"/>
                  </a:lnTo>
                  <a:lnTo>
                    <a:pt x="219555" y="103505"/>
                  </a:lnTo>
                  <a:lnTo>
                    <a:pt x="232377" y="145307"/>
                  </a:lnTo>
                  <a:lnTo>
                    <a:pt x="244409" y="192694"/>
                  </a:lnTo>
                  <a:lnTo>
                    <a:pt x="255518" y="245047"/>
                  </a:lnTo>
                  <a:lnTo>
                    <a:pt x="265574" y="301745"/>
                  </a:lnTo>
                  <a:lnTo>
                    <a:pt x="274444" y="362168"/>
                  </a:lnTo>
                  <a:lnTo>
                    <a:pt x="281997" y="425695"/>
                  </a:lnTo>
                  <a:lnTo>
                    <a:pt x="288100" y="491705"/>
                  </a:lnTo>
                  <a:lnTo>
                    <a:pt x="292623" y="559579"/>
                  </a:lnTo>
                  <a:lnTo>
                    <a:pt x="295433" y="628696"/>
                  </a:lnTo>
                  <a:lnTo>
                    <a:pt x="296399" y="698435"/>
                  </a:lnTo>
                </a:path>
                <a:path w="356870" h="698500">
                  <a:moveTo>
                    <a:pt x="311645" y="676064"/>
                  </a:moveTo>
                  <a:lnTo>
                    <a:pt x="356796" y="6761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076915" y="40761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92" y="0"/>
                  </a:lnTo>
                  <a:lnTo>
                    <a:pt x="43270" y="15859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076915" y="40761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70" y="15859"/>
                  </a:lnTo>
                  <a:lnTo>
                    <a:pt x="9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4108546" y="3831416"/>
            <a:ext cx="1512570" cy="521970"/>
          </a:xfrm>
          <a:prstGeom prst="rect">
            <a:avLst/>
          </a:prstGeom>
        </p:spPr>
        <p:txBody>
          <a:bodyPr vert="vert" wrap="square" lIns="0" tIns="4445" rIns="0" bIns="0" rtlCol="0">
            <a:spAutoFit/>
          </a:bodyPr>
          <a:lstStyle/>
          <a:p>
            <a:pPr marL="92710" marR="88265" indent="9525" algn="ctr">
              <a:lnSpc>
                <a:spcPts val="930"/>
              </a:lnSpc>
              <a:spcBef>
                <a:spcPts val="35"/>
              </a:spcBef>
            </a:pPr>
            <a:r>
              <a:rPr sz="700" spc="-10" dirty="0">
                <a:solidFill>
                  <a:srgbClr val="FF0000"/>
                </a:solidFill>
                <a:latin typeface="Helvetica Neue Light"/>
                <a:cs typeface="Helvetica Neue Light"/>
              </a:rPr>
              <a:t>Softmax</a:t>
            </a:r>
            <a:r>
              <a:rPr sz="700" spc="500" dirty="0">
                <a:solidFill>
                  <a:srgbClr val="FF0000"/>
                </a:solidFill>
                <a:latin typeface="Helvetica Neue Light"/>
                <a:cs typeface="Helvetica Neue Light"/>
              </a:rPr>
              <a:t> </a:t>
            </a: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FC</a:t>
            </a:r>
            <a:r>
              <a:rPr sz="700" spc="-20" dirty="0">
                <a:solidFill>
                  <a:srgbClr val="37761C"/>
                </a:solidFill>
                <a:latin typeface="Helvetica Neue Light"/>
                <a:cs typeface="Helvetica Neue Light"/>
              </a:rPr>
              <a:t> 1000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40"/>
              </a:spcBef>
            </a:pPr>
            <a:r>
              <a:rPr sz="700" spc="-20" dirty="0">
                <a:solidFill>
                  <a:srgbClr val="4A86E7"/>
                </a:solidFill>
                <a:latin typeface="Helvetica Neue Light"/>
                <a:cs typeface="Helvetica Neue Light"/>
              </a:rPr>
              <a:t>Pool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600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5080" algn="ctr">
              <a:lnSpc>
                <a:spcPct val="100000"/>
              </a:lnSpc>
              <a:spcBef>
                <a:spcPts val="645"/>
              </a:spcBef>
            </a:pPr>
            <a:r>
              <a:rPr sz="1000" spc="-2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1846074" y="3208439"/>
            <a:ext cx="3726815" cy="123189"/>
            <a:chOff x="1846074" y="3208439"/>
            <a:chExt cx="3726815" cy="123189"/>
          </a:xfrm>
        </p:grpSpPr>
        <p:sp>
          <p:nvSpPr>
            <p:cNvPr id="107" name="object 107"/>
            <p:cNvSpPr/>
            <p:nvPr/>
          </p:nvSpPr>
          <p:spPr>
            <a:xfrm>
              <a:off x="1990038" y="3269924"/>
              <a:ext cx="3583304" cy="0"/>
            </a:xfrm>
            <a:custGeom>
              <a:avLst/>
              <a:gdLst/>
              <a:ahLst/>
              <a:cxnLst/>
              <a:rect l="l" t="t" r="r" b="b"/>
              <a:pathLst>
                <a:path w="3583304">
                  <a:moveTo>
                    <a:pt x="35827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6074" y="3208439"/>
              <a:ext cx="158250" cy="122971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159325" y="3769988"/>
            <a:ext cx="1456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Similar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ResNet!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51" y="1548453"/>
            <a:ext cx="2739285" cy="16336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3533" y="1548453"/>
            <a:ext cx="2739284" cy="16336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7806" y="1548453"/>
            <a:ext cx="2739285" cy="16336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45030" y="1565502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3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6061" y="1329239"/>
            <a:ext cx="8282305" cy="123189"/>
            <a:chOff x="346061" y="1329239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4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061" y="1329239"/>
              <a:ext cx="158251" cy="1229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258" y="399541"/>
            <a:ext cx="6991350" cy="155765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525"/>
              </a:spcBef>
            </a:pPr>
            <a:r>
              <a:rPr sz="1800" i="1" dirty="0">
                <a:latin typeface="Arial"/>
                <a:cs typeface="Arial"/>
              </a:rPr>
              <a:t>[Hochreiter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al.,</a:t>
            </a:r>
            <a:r>
              <a:rPr sz="1800" i="1" spc="-10" dirty="0">
                <a:latin typeface="Arial"/>
                <a:cs typeface="Arial"/>
              </a:rPr>
              <a:t> 1997]</a:t>
            </a:r>
            <a:endParaRPr sz="1800">
              <a:latin typeface="Arial"/>
              <a:cs typeface="Arial"/>
            </a:endParaRPr>
          </a:p>
          <a:p>
            <a:pPr marL="2290445">
              <a:lnSpc>
                <a:spcPct val="100000"/>
              </a:lnSpc>
              <a:spcBef>
                <a:spcPts val="715"/>
              </a:spcBef>
            </a:pP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Uninterrupted</a:t>
            </a:r>
            <a:r>
              <a:rPr sz="3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r>
              <a:rPr sz="3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Arial"/>
                <a:cs typeface="Arial"/>
              </a:rPr>
              <a:t>flow!</a:t>
            </a:r>
            <a:endParaRPr sz="3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80"/>
              </a:spcBef>
              <a:tabLst>
                <a:tab pos="2940685" algn="l"/>
                <a:tab pos="5798185" algn="l"/>
              </a:tabLst>
            </a:pP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0</a:t>
            </a:r>
            <a:r>
              <a:rPr sz="2400" baseline="-31250" dirty="0">
                <a:latin typeface="Arial"/>
                <a:cs typeface="Arial"/>
              </a:rPr>
              <a:t>	</a:t>
            </a: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1</a:t>
            </a:r>
            <a:r>
              <a:rPr sz="2400" baseline="-31250" dirty="0">
                <a:latin typeface="Arial"/>
                <a:cs typeface="Arial"/>
              </a:rPr>
              <a:t>	</a:t>
            </a:r>
            <a:r>
              <a:rPr sz="2400" spc="-25" dirty="0">
                <a:latin typeface="Arial"/>
                <a:cs typeface="Arial"/>
              </a:rPr>
              <a:t>c</a:t>
            </a:r>
            <a:r>
              <a:rPr sz="2400" spc="-37" baseline="-31250" dirty="0">
                <a:latin typeface="Arial"/>
                <a:cs typeface="Arial"/>
              </a:rPr>
              <a:t>2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3126" y="3356162"/>
            <a:ext cx="2133600" cy="1247140"/>
            <a:chOff x="1843126" y="3356162"/>
            <a:chExt cx="2133600" cy="1247140"/>
          </a:xfrm>
        </p:grpSpPr>
        <p:sp>
          <p:nvSpPr>
            <p:cNvPr id="12" name="object 12"/>
            <p:cNvSpPr/>
            <p:nvPr/>
          </p:nvSpPr>
          <p:spPr>
            <a:xfrm>
              <a:off x="1852651" y="3591758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2651" y="3591758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92809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92809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70569" y="3589679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70569" y="3589679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88153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88153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78928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78928" y="359174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9628" y="409244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05450" y="406914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68853" y="4069146"/>
              <a:ext cx="110489" cy="46990"/>
            </a:xfrm>
            <a:custGeom>
              <a:avLst/>
              <a:gdLst/>
              <a:ahLst/>
              <a:cxnLst/>
              <a:rect l="l" t="t" r="r" b="b"/>
              <a:pathLst>
                <a:path w="110489" h="46989">
                  <a:moveTo>
                    <a:pt x="55046" y="0"/>
                  </a:moveTo>
                  <a:lnTo>
                    <a:pt x="62228" y="1838"/>
                  </a:lnTo>
                  <a:lnTo>
                    <a:pt x="68093" y="6853"/>
                  </a:lnTo>
                  <a:lnTo>
                    <a:pt x="72047" y="14291"/>
                  </a:lnTo>
                  <a:lnTo>
                    <a:pt x="73496" y="23399"/>
                  </a:lnTo>
                  <a:lnTo>
                    <a:pt x="72047" y="32508"/>
                  </a:lnTo>
                  <a:lnTo>
                    <a:pt x="68093" y="39946"/>
                  </a:lnTo>
                  <a:lnTo>
                    <a:pt x="62228" y="44961"/>
                  </a:lnTo>
                  <a:lnTo>
                    <a:pt x="55046" y="46799"/>
                  </a:lnTo>
                  <a:lnTo>
                    <a:pt x="47865" y="44961"/>
                  </a:lnTo>
                  <a:lnTo>
                    <a:pt x="42000" y="39946"/>
                  </a:lnTo>
                  <a:lnTo>
                    <a:pt x="38046" y="32508"/>
                  </a:lnTo>
                  <a:lnTo>
                    <a:pt x="36596" y="23399"/>
                  </a:lnTo>
                  <a:lnTo>
                    <a:pt x="38046" y="14291"/>
                  </a:lnTo>
                  <a:lnTo>
                    <a:pt x="42000" y="6853"/>
                  </a:lnTo>
                  <a:lnTo>
                    <a:pt x="47865" y="1838"/>
                  </a:lnTo>
                  <a:lnTo>
                    <a:pt x="55046" y="0"/>
                  </a:lnTo>
                  <a:close/>
                </a:path>
                <a:path w="110489" h="46989">
                  <a:moveTo>
                    <a:pt x="0" y="23297"/>
                  </a:moveTo>
                  <a:lnTo>
                    <a:pt x="36599" y="23297"/>
                  </a:lnTo>
                </a:path>
                <a:path w="110489" h="46989">
                  <a:moveTo>
                    <a:pt x="73496" y="23399"/>
                  </a:moveTo>
                  <a:lnTo>
                    <a:pt x="110096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04614" y="4069135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23964" y="3395675"/>
              <a:ext cx="318135" cy="721360"/>
            </a:xfrm>
            <a:custGeom>
              <a:avLst/>
              <a:gdLst/>
              <a:ahLst/>
              <a:cxnLst/>
              <a:rect l="l" t="t" r="r" b="b"/>
              <a:pathLst>
                <a:path w="318135" h="721360">
                  <a:moveTo>
                    <a:pt x="299099" y="673460"/>
                  </a:moveTo>
                  <a:lnTo>
                    <a:pt x="306281" y="675299"/>
                  </a:lnTo>
                  <a:lnTo>
                    <a:pt x="312146" y="680314"/>
                  </a:lnTo>
                  <a:lnTo>
                    <a:pt x="316100" y="687752"/>
                  </a:lnTo>
                  <a:lnTo>
                    <a:pt x="317549" y="696860"/>
                  </a:lnTo>
                  <a:lnTo>
                    <a:pt x="316100" y="705968"/>
                  </a:lnTo>
                  <a:lnTo>
                    <a:pt x="312146" y="713406"/>
                  </a:lnTo>
                  <a:lnTo>
                    <a:pt x="306281" y="718421"/>
                  </a:lnTo>
                  <a:lnTo>
                    <a:pt x="299099" y="720260"/>
                  </a:lnTo>
                  <a:lnTo>
                    <a:pt x="291918" y="718421"/>
                  </a:lnTo>
                  <a:lnTo>
                    <a:pt x="286053" y="713406"/>
                  </a:lnTo>
                  <a:lnTo>
                    <a:pt x="282099" y="705968"/>
                  </a:lnTo>
                  <a:lnTo>
                    <a:pt x="280649" y="696860"/>
                  </a:lnTo>
                  <a:lnTo>
                    <a:pt x="282099" y="687752"/>
                  </a:lnTo>
                  <a:lnTo>
                    <a:pt x="286053" y="680314"/>
                  </a:lnTo>
                  <a:lnTo>
                    <a:pt x="291918" y="675299"/>
                  </a:lnTo>
                  <a:lnTo>
                    <a:pt x="299099" y="673460"/>
                  </a:lnTo>
                  <a:close/>
                </a:path>
                <a:path w="318135" h="721360">
                  <a:moveTo>
                    <a:pt x="249544" y="696768"/>
                  </a:moveTo>
                  <a:lnTo>
                    <a:pt x="280744" y="696768"/>
                  </a:lnTo>
                </a:path>
                <a:path w="318135" h="721360">
                  <a:moveTo>
                    <a:pt x="299099" y="720260"/>
                  </a:moveTo>
                  <a:lnTo>
                    <a:pt x="298241" y="652823"/>
                  </a:lnTo>
                  <a:lnTo>
                    <a:pt x="295740" y="585911"/>
                  </a:lnTo>
                  <a:lnTo>
                    <a:pt x="291706" y="520054"/>
                  </a:lnTo>
                  <a:lnTo>
                    <a:pt x="286248" y="455779"/>
                  </a:lnTo>
                  <a:lnTo>
                    <a:pt x="279475" y="393613"/>
                  </a:lnTo>
                  <a:lnTo>
                    <a:pt x="271497" y="334085"/>
                  </a:lnTo>
                  <a:lnTo>
                    <a:pt x="262424" y="277722"/>
                  </a:lnTo>
                  <a:lnTo>
                    <a:pt x="252365" y="225053"/>
                  </a:lnTo>
                  <a:lnTo>
                    <a:pt x="241430" y="176604"/>
                  </a:lnTo>
                  <a:lnTo>
                    <a:pt x="229728" y="132905"/>
                  </a:lnTo>
                  <a:lnTo>
                    <a:pt x="217369" y="94483"/>
                  </a:lnTo>
                  <a:lnTo>
                    <a:pt x="191118" y="35580"/>
                  </a:lnTo>
                  <a:lnTo>
                    <a:pt x="163552" y="4119"/>
                  </a:lnTo>
                  <a:lnTo>
                    <a:pt x="149549" y="0"/>
                  </a:lnTo>
                  <a:lnTo>
                    <a:pt x="135547" y="4148"/>
                  </a:lnTo>
                  <a:lnTo>
                    <a:pt x="107981" y="35666"/>
                  </a:lnTo>
                  <a:lnTo>
                    <a:pt x="81730" y="94628"/>
                  </a:lnTo>
                  <a:lnTo>
                    <a:pt x="69371" y="133082"/>
                  </a:lnTo>
                  <a:lnTo>
                    <a:pt x="57669" y="176814"/>
                  </a:lnTo>
                  <a:lnTo>
                    <a:pt x="46734" y="225296"/>
                  </a:lnTo>
                  <a:lnTo>
                    <a:pt x="36675" y="278002"/>
                  </a:lnTo>
                  <a:lnTo>
                    <a:pt x="27602" y="334403"/>
                  </a:lnTo>
                  <a:lnTo>
                    <a:pt x="19624" y="393971"/>
                  </a:lnTo>
                  <a:lnTo>
                    <a:pt x="12851" y="456179"/>
                  </a:lnTo>
                  <a:lnTo>
                    <a:pt x="7393" y="520500"/>
                  </a:lnTo>
                  <a:lnTo>
                    <a:pt x="3359" y="586406"/>
                  </a:lnTo>
                  <a:lnTo>
                    <a:pt x="858" y="653368"/>
                  </a:lnTo>
                  <a:lnTo>
                    <a:pt x="0" y="72086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89138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89138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75257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75257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41514" y="4090363"/>
              <a:ext cx="147955" cy="2540"/>
            </a:xfrm>
            <a:custGeom>
              <a:avLst/>
              <a:gdLst/>
              <a:ahLst/>
              <a:cxnLst/>
              <a:rect l="l" t="t" r="r" b="b"/>
              <a:pathLst>
                <a:path w="147955" h="2539">
                  <a:moveTo>
                    <a:pt x="114442" y="0"/>
                  </a:moveTo>
                  <a:lnTo>
                    <a:pt x="147742" y="0"/>
                  </a:lnTo>
                </a:path>
                <a:path w="147955" h="2539">
                  <a:moveTo>
                    <a:pt x="0" y="2171"/>
                  </a:moveTo>
                  <a:lnTo>
                    <a:pt x="33599" y="71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05223" y="4067519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69838" y="4067519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53834" y="0"/>
                  </a:moveTo>
                  <a:lnTo>
                    <a:pt x="61016" y="1838"/>
                  </a:lnTo>
                  <a:lnTo>
                    <a:pt x="66881" y="6853"/>
                  </a:lnTo>
                  <a:lnTo>
                    <a:pt x="70835" y="14291"/>
                  </a:lnTo>
                  <a:lnTo>
                    <a:pt x="72284" y="23399"/>
                  </a:lnTo>
                  <a:lnTo>
                    <a:pt x="70835" y="32508"/>
                  </a:lnTo>
                  <a:lnTo>
                    <a:pt x="66881" y="39946"/>
                  </a:lnTo>
                  <a:lnTo>
                    <a:pt x="61016" y="44961"/>
                  </a:lnTo>
                  <a:lnTo>
                    <a:pt x="53834" y="46799"/>
                  </a:lnTo>
                  <a:lnTo>
                    <a:pt x="46653" y="44961"/>
                  </a:lnTo>
                  <a:lnTo>
                    <a:pt x="40788" y="39946"/>
                  </a:lnTo>
                  <a:lnTo>
                    <a:pt x="36834" y="32508"/>
                  </a:lnTo>
                  <a:lnTo>
                    <a:pt x="35384" y="23399"/>
                  </a:lnTo>
                  <a:lnTo>
                    <a:pt x="36834" y="14291"/>
                  </a:lnTo>
                  <a:lnTo>
                    <a:pt x="40788" y="6853"/>
                  </a:lnTo>
                  <a:lnTo>
                    <a:pt x="46653" y="1838"/>
                  </a:lnTo>
                  <a:lnTo>
                    <a:pt x="53834" y="0"/>
                  </a:lnTo>
                  <a:close/>
                </a:path>
                <a:path w="72389" h="46989">
                  <a:moveTo>
                    <a:pt x="0" y="22844"/>
                  </a:moveTo>
                  <a:lnTo>
                    <a:pt x="35399" y="2344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37360" y="408615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762"/>
                  </a:moveTo>
                  <a:lnTo>
                    <a:pt x="1394" y="8129"/>
                  </a:lnTo>
                  <a:lnTo>
                    <a:pt x="4762" y="9524"/>
                  </a:lnTo>
                  <a:lnTo>
                    <a:pt x="8129" y="8129"/>
                  </a:lnTo>
                  <a:lnTo>
                    <a:pt x="9524" y="4762"/>
                  </a:lnTo>
                  <a:lnTo>
                    <a:pt x="8129" y="1394"/>
                  </a:lnTo>
                  <a:lnTo>
                    <a:pt x="4762" y="0"/>
                  </a:lnTo>
                  <a:lnTo>
                    <a:pt x="1394" y="1394"/>
                  </a:lnTo>
                  <a:lnTo>
                    <a:pt x="0" y="476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23064" y="3360925"/>
              <a:ext cx="300990" cy="755015"/>
            </a:xfrm>
            <a:custGeom>
              <a:avLst/>
              <a:gdLst/>
              <a:ahLst/>
              <a:cxnLst/>
              <a:rect l="l" t="t" r="r" b="b"/>
              <a:pathLst>
                <a:path w="300989" h="755014">
                  <a:moveTo>
                    <a:pt x="0" y="755010"/>
                  </a:moveTo>
                  <a:lnTo>
                    <a:pt x="862" y="684322"/>
                  </a:lnTo>
                  <a:lnTo>
                    <a:pt x="3375" y="614190"/>
                  </a:lnTo>
                  <a:lnTo>
                    <a:pt x="7430" y="545168"/>
                  </a:lnTo>
                  <a:lnTo>
                    <a:pt x="12916" y="477806"/>
                  </a:lnTo>
                  <a:lnTo>
                    <a:pt x="19723" y="412657"/>
                  </a:lnTo>
                  <a:lnTo>
                    <a:pt x="27740" y="350273"/>
                  </a:lnTo>
                  <a:lnTo>
                    <a:pt x="36859" y="291207"/>
                  </a:lnTo>
                  <a:lnTo>
                    <a:pt x="46968" y="236010"/>
                  </a:lnTo>
                  <a:lnTo>
                    <a:pt x="57958" y="185235"/>
                  </a:lnTo>
                  <a:lnTo>
                    <a:pt x="69719" y="139434"/>
                  </a:lnTo>
                  <a:lnTo>
                    <a:pt x="82140" y="99159"/>
                  </a:lnTo>
                  <a:lnTo>
                    <a:pt x="108523" y="37396"/>
                  </a:lnTo>
                  <a:lnTo>
                    <a:pt x="136227" y="4362"/>
                  </a:lnTo>
                  <a:lnTo>
                    <a:pt x="150299" y="0"/>
                  </a:lnTo>
                  <a:lnTo>
                    <a:pt x="164372" y="4292"/>
                  </a:lnTo>
                  <a:lnTo>
                    <a:pt x="192076" y="37182"/>
                  </a:lnTo>
                  <a:lnTo>
                    <a:pt x="218459" y="98796"/>
                  </a:lnTo>
                  <a:lnTo>
                    <a:pt x="230880" y="138993"/>
                  </a:lnTo>
                  <a:lnTo>
                    <a:pt x="242641" y="184712"/>
                  </a:lnTo>
                  <a:lnTo>
                    <a:pt x="253631" y="235401"/>
                  </a:lnTo>
                  <a:lnTo>
                    <a:pt x="263740" y="290508"/>
                  </a:lnTo>
                  <a:lnTo>
                    <a:pt x="272859" y="349479"/>
                  </a:lnTo>
                  <a:lnTo>
                    <a:pt x="280876" y="411762"/>
                  </a:lnTo>
                  <a:lnTo>
                    <a:pt x="287683" y="476804"/>
                  </a:lnTo>
                  <a:lnTo>
                    <a:pt x="293169" y="544053"/>
                  </a:lnTo>
                  <a:lnTo>
                    <a:pt x="297224" y="612955"/>
                  </a:lnTo>
                  <a:lnTo>
                    <a:pt x="299737" y="682958"/>
                  </a:lnTo>
                  <a:lnTo>
                    <a:pt x="300599" y="75351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89802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989802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75921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75921" y="358966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42123" y="4090319"/>
              <a:ext cx="147955" cy="635"/>
            </a:xfrm>
            <a:custGeom>
              <a:avLst/>
              <a:gdLst/>
              <a:ahLst/>
              <a:cxnLst/>
              <a:rect l="l" t="t" r="r" b="b"/>
              <a:pathLst>
                <a:path w="147955" h="635">
                  <a:moveTo>
                    <a:pt x="114497" y="44"/>
                  </a:moveTo>
                  <a:lnTo>
                    <a:pt x="147797" y="44"/>
                  </a:lnTo>
                </a:path>
                <a:path w="147955" h="635">
                  <a:moveTo>
                    <a:pt x="0" y="599"/>
                  </a:moveTo>
                  <a:lnTo>
                    <a:pt x="33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01720" y="4067519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23673" y="3372500"/>
              <a:ext cx="314960" cy="742950"/>
            </a:xfrm>
            <a:custGeom>
              <a:avLst/>
              <a:gdLst/>
              <a:ahLst/>
              <a:cxnLst/>
              <a:rect l="l" t="t" r="r" b="b"/>
              <a:pathLst>
                <a:path w="314960" h="742950">
                  <a:moveTo>
                    <a:pt x="296496" y="695018"/>
                  </a:moveTo>
                  <a:lnTo>
                    <a:pt x="303678" y="696857"/>
                  </a:lnTo>
                  <a:lnTo>
                    <a:pt x="309543" y="701872"/>
                  </a:lnTo>
                  <a:lnTo>
                    <a:pt x="313497" y="709310"/>
                  </a:lnTo>
                  <a:lnTo>
                    <a:pt x="314946" y="718418"/>
                  </a:lnTo>
                  <a:lnTo>
                    <a:pt x="313497" y="727526"/>
                  </a:lnTo>
                  <a:lnTo>
                    <a:pt x="309543" y="734964"/>
                  </a:lnTo>
                  <a:lnTo>
                    <a:pt x="303678" y="739979"/>
                  </a:lnTo>
                  <a:lnTo>
                    <a:pt x="296496" y="741818"/>
                  </a:lnTo>
                  <a:lnTo>
                    <a:pt x="289315" y="739979"/>
                  </a:lnTo>
                  <a:lnTo>
                    <a:pt x="283450" y="734964"/>
                  </a:lnTo>
                  <a:lnTo>
                    <a:pt x="279496" y="727526"/>
                  </a:lnTo>
                  <a:lnTo>
                    <a:pt x="278046" y="718418"/>
                  </a:lnTo>
                  <a:lnTo>
                    <a:pt x="279496" y="709310"/>
                  </a:lnTo>
                  <a:lnTo>
                    <a:pt x="283450" y="701872"/>
                  </a:lnTo>
                  <a:lnTo>
                    <a:pt x="289315" y="696857"/>
                  </a:lnTo>
                  <a:lnTo>
                    <a:pt x="296496" y="695018"/>
                  </a:lnTo>
                  <a:close/>
                </a:path>
                <a:path w="314960" h="742950">
                  <a:moveTo>
                    <a:pt x="246828" y="717863"/>
                  </a:moveTo>
                  <a:lnTo>
                    <a:pt x="278028" y="718463"/>
                  </a:lnTo>
                </a:path>
                <a:path w="314960" h="742950">
                  <a:moveTo>
                    <a:pt x="0" y="741818"/>
                  </a:moveTo>
                  <a:lnTo>
                    <a:pt x="850" y="672362"/>
                  </a:lnTo>
                  <a:lnTo>
                    <a:pt x="3328" y="603449"/>
                  </a:lnTo>
                  <a:lnTo>
                    <a:pt x="7326" y="535620"/>
                  </a:lnTo>
                  <a:lnTo>
                    <a:pt x="12735" y="469421"/>
                  </a:lnTo>
                  <a:lnTo>
                    <a:pt x="19447" y="405395"/>
                  </a:lnTo>
                  <a:lnTo>
                    <a:pt x="27353" y="344085"/>
                  </a:lnTo>
                  <a:lnTo>
                    <a:pt x="36344" y="286035"/>
                  </a:lnTo>
                  <a:lnTo>
                    <a:pt x="46312" y="231790"/>
                  </a:lnTo>
                  <a:lnTo>
                    <a:pt x="57148" y="181891"/>
                  </a:lnTo>
                  <a:lnTo>
                    <a:pt x="68745" y="136884"/>
                  </a:lnTo>
                  <a:lnTo>
                    <a:pt x="80992" y="97312"/>
                  </a:lnTo>
                  <a:lnTo>
                    <a:pt x="107007" y="36646"/>
                  </a:lnTo>
                  <a:lnTo>
                    <a:pt x="134324" y="4243"/>
                  </a:lnTo>
                  <a:lnTo>
                    <a:pt x="148199" y="0"/>
                  </a:lnTo>
                  <a:lnTo>
                    <a:pt x="162075" y="4271"/>
                  </a:lnTo>
                  <a:lnTo>
                    <a:pt x="189392" y="36731"/>
                  </a:lnTo>
                  <a:lnTo>
                    <a:pt x="215407" y="97457"/>
                  </a:lnTo>
                  <a:lnTo>
                    <a:pt x="227654" y="137061"/>
                  </a:lnTo>
                  <a:lnTo>
                    <a:pt x="239251" y="182101"/>
                  </a:lnTo>
                  <a:lnTo>
                    <a:pt x="250087" y="232033"/>
                  </a:lnTo>
                  <a:lnTo>
                    <a:pt x="260055" y="286315"/>
                  </a:lnTo>
                  <a:lnTo>
                    <a:pt x="269046" y="344403"/>
                  </a:lnTo>
                  <a:lnTo>
                    <a:pt x="276952" y="405753"/>
                  </a:lnTo>
                  <a:lnTo>
                    <a:pt x="283664" y="469822"/>
                  </a:lnTo>
                  <a:lnTo>
                    <a:pt x="289073" y="536066"/>
                  </a:lnTo>
                  <a:lnTo>
                    <a:pt x="293071" y="603943"/>
                  </a:lnTo>
                  <a:lnTo>
                    <a:pt x="295549" y="672908"/>
                  </a:lnTo>
                  <a:lnTo>
                    <a:pt x="296399" y="74241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8929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28929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7541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7541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38620" y="4090919"/>
              <a:ext cx="151130" cy="635"/>
            </a:xfrm>
            <a:custGeom>
              <a:avLst/>
              <a:gdLst/>
              <a:ahLst/>
              <a:cxnLst/>
              <a:rect l="l" t="t" r="r" b="b"/>
              <a:pathLst>
                <a:path w="151129" h="635">
                  <a:moveTo>
                    <a:pt x="117497" y="484"/>
                  </a:moveTo>
                  <a:lnTo>
                    <a:pt x="150797" y="484"/>
                  </a:lnTo>
                </a:path>
                <a:path w="151129" h="635">
                  <a:moveTo>
                    <a:pt x="0" y="0"/>
                  </a:moveTo>
                  <a:lnTo>
                    <a:pt x="36899" y="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01105" y="406832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4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4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20156" y="3372499"/>
              <a:ext cx="318135" cy="742950"/>
            </a:xfrm>
            <a:custGeom>
              <a:avLst/>
              <a:gdLst/>
              <a:ahLst/>
              <a:cxnLst/>
              <a:rect l="l" t="t" r="r" b="b"/>
              <a:pathLst>
                <a:path w="318135" h="742950">
                  <a:moveTo>
                    <a:pt x="299399" y="695827"/>
                  </a:moveTo>
                  <a:lnTo>
                    <a:pt x="306581" y="697666"/>
                  </a:lnTo>
                  <a:lnTo>
                    <a:pt x="312445" y="702681"/>
                  </a:lnTo>
                  <a:lnTo>
                    <a:pt x="316399" y="710119"/>
                  </a:lnTo>
                  <a:lnTo>
                    <a:pt x="317849" y="719227"/>
                  </a:lnTo>
                  <a:lnTo>
                    <a:pt x="316399" y="728335"/>
                  </a:lnTo>
                  <a:lnTo>
                    <a:pt x="312445" y="735773"/>
                  </a:lnTo>
                  <a:lnTo>
                    <a:pt x="306581" y="740788"/>
                  </a:lnTo>
                  <a:lnTo>
                    <a:pt x="299399" y="742627"/>
                  </a:lnTo>
                  <a:lnTo>
                    <a:pt x="292218" y="740788"/>
                  </a:lnTo>
                  <a:lnTo>
                    <a:pt x="286353" y="735773"/>
                  </a:lnTo>
                  <a:lnTo>
                    <a:pt x="282399" y="728335"/>
                  </a:lnTo>
                  <a:lnTo>
                    <a:pt x="280949" y="719227"/>
                  </a:lnTo>
                  <a:lnTo>
                    <a:pt x="282399" y="710119"/>
                  </a:lnTo>
                  <a:lnTo>
                    <a:pt x="286353" y="702681"/>
                  </a:lnTo>
                  <a:lnTo>
                    <a:pt x="292218" y="697666"/>
                  </a:lnTo>
                  <a:lnTo>
                    <a:pt x="299399" y="695827"/>
                  </a:lnTo>
                  <a:close/>
                </a:path>
                <a:path w="318135" h="742950">
                  <a:moveTo>
                    <a:pt x="249842" y="718904"/>
                  </a:moveTo>
                  <a:lnTo>
                    <a:pt x="281042" y="719204"/>
                  </a:lnTo>
                </a:path>
                <a:path w="318135" h="742950">
                  <a:moveTo>
                    <a:pt x="299399" y="742627"/>
                  </a:moveTo>
                  <a:lnTo>
                    <a:pt x="298540" y="673098"/>
                  </a:lnTo>
                  <a:lnTo>
                    <a:pt x="296037" y="604114"/>
                  </a:lnTo>
                  <a:lnTo>
                    <a:pt x="291998" y="536220"/>
                  </a:lnTo>
                  <a:lnTo>
                    <a:pt x="286534" y="469959"/>
                  </a:lnTo>
                  <a:lnTo>
                    <a:pt x="279755" y="405875"/>
                  </a:lnTo>
                  <a:lnTo>
                    <a:pt x="271769" y="344510"/>
                  </a:lnTo>
                  <a:lnTo>
                    <a:pt x="262687" y="286408"/>
                  </a:lnTo>
                  <a:lnTo>
                    <a:pt x="252618" y="232113"/>
                  </a:lnTo>
                  <a:lnTo>
                    <a:pt x="241672" y="182168"/>
                  </a:lnTo>
                  <a:lnTo>
                    <a:pt x="229958" y="137116"/>
                  </a:lnTo>
                  <a:lnTo>
                    <a:pt x="217587" y="97501"/>
                  </a:lnTo>
                  <a:lnTo>
                    <a:pt x="191309" y="36756"/>
                  </a:lnTo>
                  <a:lnTo>
                    <a:pt x="163716" y="4279"/>
                  </a:lnTo>
                  <a:lnTo>
                    <a:pt x="149699" y="0"/>
                  </a:lnTo>
                  <a:lnTo>
                    <a:pt x="135683" y="4236"/>
                  </a:lnTo>
                  <a:lnTo>
                    <a:pt x="108090" y="36628"/>
                  </a:lnTo>
                  <a:lnTo>
                    <a:pt x="81812" y="97283"/>
                  </a:lnTo>
                  <a:lnTo>
                    <a:pt x="69440" y="136851"/>
                  </a:lnTo>
                  <a:lnTo>
                    <a:pt x="57727" y="181853"/>
                  </a:lnTo>
                  <a:lnTo>
                    <a:pt x="46781" y="231747"/>
                  </a:lnTo>
                  <a:lnTo>
                    <a:pt x="36712" y="285988"/>
                  </a:lnTo>
                  <a:lnTo>
                    <a:pt x="27630" y="344033"/>
                  </a:lnTo>
                  <a:lnTo>
                    <a:pt x="19644" y="405337"/>
                  </a:lnTo>
                  <a:lnTo>
                    <a:pt x="12864" y="469358"/>
                  </a:lnTo>
                  <a:lnTo>
                    <a:pt x="7400" y="535551"/>
                  </a:lnTo>
                  <a:lnTo>
                    <a:pt x="3362" y="603373"/>
                  </a:lnTo>
                  <a:lnTo>
                    <a:pt x="858" y="672279"/>
                  </a:lnTo>
                  <a:lnTo>
                    <a:pt x="0" y="741727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85628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85628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71747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71747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38005" y="4089324"/>
              <a:ext cx="147955" cy="2540"/>
            </a:xfrm>
            <a:custGeom>
              <a:avLst/>
              <a:gdLst/>
              <a:ahLst/>
              <a:cxnLst/>
              <a:rect l="l" t="t" r="r" b="b"/>
              <a:pathLst>
                <a:path w="147954" h="2539">
                  <a:moveTo>
                    <a:pt x="114441" y="0"/>
                  </a:moveTo>
                  <a:lnTo>
                    <a:pt x="147741" y="0"/>
                  </a:lnTo>
                </a:path>
                <a:path w="147954" h="2539">
                  <a:moveTo>
                    <a:pt x="0" y="2401"/>
                  </a:moveTo>
                  <a:lnTo>
                    <a:pt x="33599" y="1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701715" y="4066709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66328" y="4066709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53836" y="0"/>
                  </a:moveTo>
                  <a:lnTo>
                    <a:pt x="61018" y="1838"/>
                  </a:lnTo>
                  <a:lnTo>
                    <a:pt x="66883" y="6853"/>
                  </a:lnTo>
                  <a:lnTo>
                    <a:pt x="70837" y="14291"/>
                  </a:lnTo>
                  <a:lnTo>
                    <a:pt x="72286" y="23399"/>
                  </a:lnTo>
                  <a:lnTo>
                    <a:pt x="70837" y="32508"/>
                  </a:lnTo>
                  <a:lnTo>
                    <a:pt x="66883" y="39946"/>
                  </a:lnTo>
                  <a:lnTo>
                    <a:pt x="61018" y="44961"/>
                  </a:lnTo>
                  <a:lnTo>
                    <a:pt x="53836" y="46799"/>
                  </a:lnTo>
                  <a:lnTo>
                    <a:pt x="46655" y="44961"/>
                  </a:lnTo>
                  <a:lnTo>
                    <a:pt x="40790" y="39946"/>
                  </a:lnTo>
                  <a:lnTo>
                    <a:pt x="36836" y="32508"/>
                  </a:lnTo>
                  <a:lnTo>
                    <a:pt x="35386" y="23399"/>
                  </a:lnTo>
                  <a:lnTo>
                    <a:pt x="36836" y="14291"/>
                  </a:lnTo>
                  <a:lnTo>
                    <a:pt x="40790" y="6853"/>
                  </a:lnTo>
                  <a:lnTo>
                    <a:pt x="46655" y="1838"/>
                  </a:lnTo>
                  <a:lnTo>
                    <a:pt x="53836" y="0"/>
                  </a:lnTo>
                  <a:close/>
                </a:path>
                <a:path w="72389" h="46989">
                  <a:moveTo>
                    <a:pt x="0" y="22614"/>
                  </a:moveTo>
                  <a:lnTo>
                    <a:pt x="35399" y="2351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733852" y="40853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762"/>
                  </a:moveTo>
                  <a:lnTo>
                    <a:pt x="1394" y="8129"/>
                  </a:lnTo>
                  <a:lnTo>
                    <a:pt x="4762" y="9524"/>
                  </a:lnTo>
                  <a:lnTo>
                    <a:pt x="8129" y="8129"/>
                  </a:lnTo>
                  <a:lnTo>
                    <a:pt x="9524" y="4762"/>
                  </a:lnTo>
                  <a:lnTo>
                    <a:pt x="8129" y="1394"/>
                  </a:lnTo>
                  <a:lnTo>
                    <a:pt x="4762" y="0"/>
                  </a:lnTo>
                  <a:lnTo>
                    <a:pt x="1394" y="1394"/>
                  </a:lnTo>
                  <a:lnTo>
                    <a:pt x="0" y="476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19555" y="3407274"/>
              <a:ext cx="300990" cy="708025"/>
            </a:xfrm>
            <a:custGeom>
              <a:avLst/>
              <a:gdLst/>
              <a:ahLst/>
              <a:cxnLst/>
              <a:rect l="l" t="t" r="r" b="b"/>
              <a:pathLst>
                <a:path w="300989" h="708025">
                  <a:moveTo>
                    <a:pt x="0" y="707852"/>
                  </a:moveTo>
                  <a:lnTo>
                    <a:pt x="862" y="641579"/>
                  </a:lnTo>
                  <a:lnTo>
                    <a:pt x="3375" y="575829"/>
                  </a:lnTo>
                  <a:lnTo>
                    <a:pt x="7430" y="511118"/>
                  </a:lnTo>
                  <a:lnTo>
                    <a:pt x="12916" y="447964"/>
                  </a:lnTo>
                  <a:lnTo>
                    <a:pt x="19723" y="386885"/>
                  </a:lnTo>
                  <a:lnTo>
                    <a:pt x="27740" y="328398"/>
                  </a:lnTo>
                  <a:lnTo>
                    <a:pt x="36859" y="273022"/>
                  </a:lnTo>
                  <a:lnTo>
                    <a:pt x="46968" y="221274"/>
                  </a:lnTo>
                  <a:lnTo>
                    <a:pt x="57958" y="173671"/>
                  </a:lnTo>
                  <a:lnTo>
                    <a:pt x="69719" y="130730"/>
                  </a:lnTo>
                  <a:lnTo>
                    <a:pt x="82140" y="92971"/>
                  </a:lnTo>
                  <a:lnTo>
                    <a:pt x="108523" y="35064"/>
                  </a:lnTo>
                  <a:lnTo>
                    <a:pt x="136227" y="4092"/>
                  </a:lnTo>
                  <a:lnTo>
                    <a:pt x="150299" y="0"/>
                  </a:lnTo>
                  <a:lnTo>
                    <a:pt x="164372" y="4021"/>
                  </a:lnTo>
                  <a:lnTo>
                    <a:pt x="192076" y="34851"/>
                  </a:lnTo>
                  <a:lnTo>
                    <a:pt x="218459" y="92608"/>
                  </a:lnTo>
                  <a:lnTo>
                    <a:pt x="230880" y="130289"/>
                  </a:lnTo>
                  <a:lnTo>
                    <a:pt x="242641" y="173147"/>
                  </a:lnTo>
                  <a:lnTo>
                    <a:pt x="253631" y="220664"/>
                  </a:lnTo>
                  <a:lnTo>
                    <a:pt x="263740" y="272323"/>
                  </a:lnTo>
                  <a:lnTo>
                    <a:pt x="272859" y="327604"/>
                  </a:lnTo>
                  <a:lnTo>
                    <a:pt x="280876" y="385990"/>
                  </a:lnTo>
                  <a:lnTo>
                    <a:pt x="287683" y="446962"/>
                  </a:lnTo>
                  <a:lnTo>
                    <a:pt x="293169" y="510002"/>
                  </a:lnTo>
                  <a:lnTo>
                    <a:pt x="297224" y="574593"/>
                  </a:lnTo>
                  <a:lnTo>
                    <a:pt x="299737" y="640216"/>
                  </a:lnTo>
                  <a:lnTo>
                    <a:pt x="300599" y="706352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86292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886292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72411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772411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4175253" y="3376136"/>
            <a:ext cx="1428750" cy="1230630"/>
            <a:chOff x="4175253" y="3376136"/>
            <a:chExt cx="1428750" cy="1230630"/>
          </a:xfrm>
        </p:grpSpPr>
        <p:sp>
          <p:nvSpPr>
            <p:cNvPr id="64" name="object 64"/>
            <p:cNvSpPr/>
            <p:nvPr/>
          </p:nvSpPr>
          <p:spPr>
            <a:xfrm>
              <a:off x="5513451" y="359537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513451" y="359537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95523" y="3590251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395523" y="3590251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80016" y="4092455"/>
              <a:ext cx="56515" cy="635"/>
            </a:xfrm>
            <a:custGeom>
              <a:avLst/>
              <a:gdLst/>
              <a:ahLst/>
              <a:cxnLst/>
              <a:rect l="l" t="t" r="r" b="b"/>
              <a:pathLst>
                <a:path w="56514" h="635">
                  <a:moveTo>
                    <a:pt x="0" y="0"/>
                  </a:moveTo>
                  <a:lnTo>
                    <a:pt x="55951" y="44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35842" y="40771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250" y="0"/>
                  </a:lnTo>
                  <a:lnTo>
                    <a:pt x="43349" y="16076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235842" y="40771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49" y="16076"/>
                  </a:lnTo>
                  <a:lnTo>
                    <a:pt x="25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480470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480470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366589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66589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47289" y="4093483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293116" y="4069955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293116" y="4069955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18449" y="0"/>
                  </a:move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close/>
                </a:path>
                <a:path w="73660" h="46989">
                  <a:moveTo>
                    <a:pt x="36899" y="23399"/>
                  </a:moveTo>
                  <a:lnTo>
                    <a:pt x="73499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592280" y="4069944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11630" y="3404074"/>
              <a:ext cx="318135" cy="713740"/>
            </a:xfrm>
            <a:custGeom>
              <a:avLst/>
              <a:gdLst/>
              <a:ahLst/>
              <a:cxnLst/>
              <a:rect l="l" t="t" r="r" b="b"/>
              <a:pathLst>
                <a:path w="318135" h="713739">
                  <a:moveTo>
                    <a:pt x="299099" y="665869"/>
                  </a:moveTo>
                  <a:lnTo>
                    <a:pt x="306281" y="667708"/>
                  </a:lnTo>
                  <a:lnTo>
                    <a:pt x="312146" y="672723"/>
                  </a:lnTo>
                  <a:lnTo>
                    <a:pt x="316100" y="680161"/>
                  </a:lnTo>
                  <a:lnTo>
                    <a:pt x="317549" y="689269"/>
                  </a:lnTo>
                  <a:lnTo>
                    <a:pt x="316100" y="698377"/>
                  </a:lnTo>
                  <a:lnTo>
                    <a:pt x="312146" y="705815"/>
                  </a:lnTo>
                  <a:lnTo>
                    <a:pt x="306281" y="710830"/>
                  </a:lnTo>
                  <a:lnTo>
                    <a:pt x="299099" y="712669"/>
                  </a:lnTo>
                  <a:lnTo>
                    <a:pt x="291918" y="710830"/>
                  </a:lnTo>
                  <a:lnTo>
                    <a:pt x="286053" y="705815"/>
                  </a:lnTo>
                  <a:lnTo>
                    <a:pt x="282099" y="698377"/>
                  </a:lnTo>
                  <a:lnTo>
                    <a:pt x="280649" y="689269"/>
                  </a:lnTo>
                  <a:lnTo>
                    <a:pt x="282099" y="680161"/>
                  </a:lnTo>
                  <a:lnTo>
                    <a:pt x="286053" y="672723"/>
                  </a:lnTo>
                  <a:lnTo>
                    <a:pt x="291918" y="667708"/>
                  </a:lnTo>
                  <a:lnTo>
                    <a:pt x="299099" y="665869"/>
                  </a:lnTo>
                  <a:close/>
                </a:path>
                <a:path w="318135" h="713739">
                  <a:moveTo>
                    <a:pt x="249539" y="689409"/>
                  </a:moveTo>
                  <a:lnTo>
                    <a:pt x="280739" y="689409"/>
                  </a:lnTo>
                </a:path>
                <a:path w="318135" h="713739">
                  <a:moveTo>
                    <a:pt x="299099" y="712669"/>
                  </a:moveTo>
                  <a:lnTo>
                    <a:pt x="298241" y="645943"/>
                  </a:lnTo>
                  <a:lnTo>
                    <a:pt x="295740" y="579737"/>
                  </a:lnTo>
                  <a:lnTo>
                    <a:pt x="291706" y="514573"/>
                  </a:lnTo>
                  <a:lnTo>
                    <a:pt x="286248" y="450975"/>
                  </a:lnTo>
                  <a:lnTo>
                    <a:pt x="279475" y="389465"/>
                  </a:lnTo>
                  <a:lnTo>
                    <a:pt x="271497" y="330564"/>
                  </a:lnTo>
                  <a:lnTo>
                    <a:pt x="262424" y="274795"/>
                  </a:lnTo>
                  <a:lnTo>
                    <a:pt x="252365" y="222681"/>
                  </a:lnTo>
                  <a:lnTo>
                    <a:pt x="241430" y="174743"/>
                  </a:lnTo>
                  <a:lnTo>
                    <a:pt x="229728" y="131504"/>
                  </a:lnTo>
                  <a:lnTo>
                    <a:pt x="217369" y="93487"/>
                  </a:lnTo>
                  <a:lnTo>
                    <a:pt x="191118" y="35205"/>
                  </a:lnTo>
                  <a:lnTo>
                    <a:pt x="163552" y="4076"/>
                  </a:lnTo>
                  <a:lnTo>
                    <a:pt x="149549" y="0"/>
                  </a:lnTo>
                  <a:lnTo>
                    <a:pt x="135547" y="4104"/>
                  </a:lnTo>
                  <a:lnTo>
                    <a:pt x="107981" y="35290"/>
                  </a:lnTo>
                  <a:lnTo>
                    <a:pt x="81730" y="93632"/>
                  </a:lnTo>
                  <a:lnTo>
                    <a:pt x="69371" y="131681"/>
                  </a:lnTo>
                  <a:lnTo>
                    <a:pt x="57669" y="174952"/>
                  </a:lnTo>
                  <a:lnTo>
                    <a:pt x="46734" y="222924"/>
                  </a:lnTo>
                  <a:lnTo>
                    <a:pt x="36675" y="275075"/>
                  </a:lnTo>
                  <a:lnTo>
                    <a:pt x="27602" y="330882"/>
                  </a:lnTo>
                  <a:lnTo>
                    <a:pt x="19624" y="389823"/>
                  </a:lnTo>
                  <a:lnTo>
                    <a:pt x="12851" y="451376"/>
                  </a:lnTo>
                  <a:lnTo>
                    <a:pt x="7393" y="515019"/>
                  </a:lnTo>
                  <a:lnTo>
                    <a:pt x="3359" y="580231"/>
                  </a:lnTo>
                  <a:lnTo>
                    <a:pt x="858" y="646488"/>
                  </a:lnTo>
                  <a:lnTo>
                    <a:pt x="0" y="71326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77679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77679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66291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662918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29180" y="4091403"/>
              <a:ext cx="147955" cy="2540"/>
            </a:xfrm>
            <a:custGeom>
              <a:avLst/>
              <a:gdLst/>
              <a:ahLst/>
              <a:cxnLst/>
              <a:rect l="l" t="t" r="r" b="b"/>
              <a:pathLst>
                <a:path w="147954" h="2539">
                  <a:moveTo>
                    <a:pt x="114437" y="0"/>
                  </a:moveTo>
                  <a:lnTo>
                    <a:pt x="147737" y="0"/>
                  </a:lnTo>
                </a:path>
                <a:path w="147954" h="2539">
                  <a:moveTo>
                    <a:pt x="0" y="1940"/>
                  </a:moveTo>
                  <a:lnTo>
                    <a:pt x="33599" y="14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92889" y="406832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57498" y="4068326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53840" y="0"/>
                  </a:moveTo>
                  <a:lnTo>
                    <a:pt x="61021" y="1838"/>
                  </a:lnTo>
                  <a:lnTo>
                    <a:pt x="66886" y="6853"/>
                  </a:lnTo>
                  <a:lnTo>
                    <a:pt x="70840" y="14291"/>
                  </a:lnTo>
                  <a:lnTo>
                    <a:pt x="72290" y="23399"/>
                  </a:lnTo>
                  <a:lnTo>
                    <a:pt x="70840" y="32508"/>
                  </a:lnTo>
                  <a:lnTo>
                    <a:pt x="66886" y="39946"/>
                  </a:lnTo>
                  <a:lnTo>
                    <a:pt x="61021" y="44961"/>
                  </a:lnTo>
                  <a:lnTo>
                    <a:pt x="53840" y="46799"/>
                  </a:lnTo>
                  <a:lnTo>
                    <a:pt x="46658" y="44961"/>
                  </a:lnTo>
                  <a:lnTo>
                    <a:pt x="40794" y="39946"/>
                  </a:lnTo>
                  <a:lnTo>
                    <a:pt x="36840" y="32508"/>
                  </a:lnTo>
                  <a:lnTo>
                    <a:pt x="35390" y="23399"/>
                  </a:lnTo>
                  <a:lnTo>
                    <a:pt x="36840" y="14291"/>
                  </a:lnTo>
                  <a:lnTo>
                    <a:pt x="40794" y="6853"/>
                  </a:lnTo>
                  <a:lnTo>
                    <a:pt x="46658" y="1838"/>
                  </a:lnTo>
                  <a:lnTo>
                    <a:pt x="53840" y="0"/>
                  </a:lnTo>
                  <a:close/>
                </a:path>
                <a:path w="72389" h="46989">
                  <a:moveTo>
                    <a:pt x="0" y="23076"/>
                  </a:moveTo>
                  <a:lnTo>
                    <a:pt x="35399" y="2337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25026" y="408696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762"/>
                  </a:moveTo>
                  <a:lnTo>
                    <a:pt x="1394" y="8129"/>
                  </a:lnTo>
                  <a:lnTo>
                    <a:pt x="4762" y="9524"/>
                  </a:lnTo>
                  <a:lnTo>
                    <a:pt x="8129" y="8129"/>
                  </a:lnTo>
                  <a:lnTo>
                    <a:pt x="9524" y="4762"/>
                  </a:lnTo>
                  <a:lnTo>
                    <a:pt x="8129" y="1394"/>
                  </a:lnTo>
                  <a:lnTo>
                    <a:pt x="4762" y="0"/>
                  </a:lnTo>
                  <a:lnTo>
                    <a:pt x="1394" y="1394"/>
                  </a:lnTo>
                  <a:lnTo>
                    <a:pt x="0" y="476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610730" y="3380899"/>
              <a:ext cx="300990" cy="735965"/>
            </a:xfrm>
            <a:custGeom>
              <a:avLst/>
              <a:gdLst/>
              <a:ahLst/>
              <a:cxnLst/>
              <a:rect l="l" t="t" r="r" b="b"/>
              <a:pathLst>
                <a:path w="300989" h="735964">
                  <a:moveTo>
                    <a:pt x="0" y="735844"/>
                  </a:moveTo>
                  <a:lnTo>
                    <a:pt x="862" y="666951"/>
                  </a:lnTo>
                  <a:lnTo>
                    <a:pt x="3375" y="598600"/>
                  </a:lnTo>
                  <a:lnTo>
                    <a:pt x="7430" y="531329"/>
                  </a:lnTo>
                  <a:lnTo>
                    <a:pt x="12916" y="465678"/>
                  </a:lnTo>
                  <a:lnTo>
                    <a:pt x="19723" y="402183"/>
                  </a:lnTo>
                  <a:lnTo>
                    <a:pt x="27740" y="341383"/>
                  </a:lnTo>
                  <a:lnTo>
                    <a:pt x="36859" y="283817"/>
                  </a:lnTo>
                  <a:lnTo>
                    <a:pt x="46968" y="230021"/>
                  </a:lnTo>
                  <a:lnTo>
                    <a:pt x="57958" y="180535"/>
                  </a:lnTo>
                  <a:lnTo>
                    <a:pt x="69719" y="135897"/>
                  </a:lnTo>
                  <a:lnTo>
                    <a:pt x="82140" y="96644"/>
                  </a:lnTo>
                  <a:lnTo>
                    <a:pt x="108523" y="36448"/>
                  </a:lnTo>
                  <a:lnTo>
                    <a:pt x="136227" y="4252"/>
                  </a:lnTo>
                  <a:lnTo>
                    <a:pt x="150299" y="0"/>
                  </a:lnTo>
                  <a:lnTo>
                    <a:pt x="164372" y="4182"/>
                  </a:lnTo>
                  <a:lnTo>
                    <a:pt x="192076" y="36235"/>
                  </a:lnTo>
                  <a:lnTo>
                    <a:pt x="218459" y="96281"/>
                  </a:lnTo>
                  <a:lnTo>
                    <a:pt x="230880" y="135455"/>
                  </a:lnTo>
                  <a:lnTo>
                    <a:pt x="242641" y="180012"/>
                  </a:lnTo>
                  <a:lnTo>
                    <a:pt x="253631" y="229412"/>
                  </a:lnTo>
                  <a:lnTo>
                    <a:pt x="263740" y="283117"/>
                  </a:lnTo>
                  <a:lnTo>
                    <a:pt x="272859" y="340589"/>
                  </a:lnTo>
                  <a:lnTo>
                    <a:pt x="280876" y="401288"/>
                  </a:lnTo>
                  <a:lnTo>
                    <a:pt x="287683" y="464676"/>
                  </a:lnTo>
                  <a:lnTo>
                    <a:pt x="293169" y="530214"/>
                  </a:lnTo>
                  <a:lnTo>
                    <a:pt x="297224" y="597364"/>
                  </a:lnTo>
                  <a:lnTo>
                    <a:pt x="299737" y="665587"/>
                  </a:lnTo>
                  <a:lnTo>
                    <a:pt x="300599" y="73434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077463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077463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63582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963582" y="359070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911339" y="3404074"/>
              <a:ext cx="306705" cy="713105"/>
            </a:xfrm>
            <a:custGeom>
              <a:avLst/>
              <a:gdLst/>
              <a:ahLst/>
              <a:cxnLst/>
              <a:rect l="l" t="t" r="r" b="b"/>
              <a:pathLst>
                <a:path w="306704" h="713104">
                  <a:moveTo>
                    <a:pt x="132942" y="687329"/>
                  </a:moveTo>
                  <a:lnTo>
                    <a:pt x="166242" y="687329"/>
                  </a:lnTo>
                </a:path>
                <a:path w="306704" h="713104">
                  <a:moveTo>
                    <a:pt x="18449" y="687652"/>
                  </a:moveTo>
                  <a:lnTo>
                    <a:pt x="52349" y="687352"/>
                  </a:lnTo>
                </a:path>
                <a:path w="306704" h="713104">
                  <a:moveTo>
                    <a:pt x="0" y="711052"/>
                  </a:moveTo>
                  <a:lnTo>
                    <a:pt x="879" y="644476"/>
                  </a:lnTo>
                  <a:lnTo>
                    <a:pt x="3443" y="578416"/>
                  </a:lnTo>
                  <a:lnTo>
                    <a:pt x="7578" y="513396"/>
                  </a:lnTo>
                  <a:lnTo>
                    <a:pt x="13174" y="449936"/>
                  </a:lnTo>
                  <a:lnTo>
                    <a:pt x="20116" y="388558"/>
                  </a:lnTo>
                  <a:lnTo>
                    <a:pt x="28294" y="329784"/>
                  </a:lnTo>
                  <a:lnTo>
                    <a:pt x="37595" y="274135"/>
                  </a:lnTo>
                  <a:lnTo>
                    <a:pt x="47906" y="222133"/>
                  </a:lnTo>
                  <a:lnTo>
                    <a:pt x="59115" y="174300"/>
                  </a:lnTo>
                  <a:lnTo>
                    <a:pt x="71110" y="131156"/>
                  </a:lnTo>
                  <a:lnTo>
                    <a:pt x="83779" y="93225"/>
                  </a:lnTo>
                  <a:lnTo>
                    <a:pt x="110689" y="35083"/>
                  </a:lnTo>
                  <a:lnTo>
                    <a:pt x="138946" y="4048"/>
                  </a:lnTo>
                  <a:lnTo>
                    <a:pt x="153299" y="0"/>
                  </a:lnTo>
                  <a:lnTo>
                    <a:pt x="167653" y="4119"/>
                  </a:lnTo>
                  <a:lnTo>
                    <a:pt x="195910" y="35297"/>
                  </a:lnTo>
                  <a:lnTo>
                    <a:pt x="222820" y="93588"/>
                  </a:lnTo>
                  <a:lnTo>
                    <a:pt x="235489" y="131598"/>
                  </a:lnTo>
                  <a:lnTo>
                    <a:pt x="247484" y="174823"/>
                  </a:lnTo>
                  <a:lnTo>
                    <a:pt x="258693" y="222742"/>
                  </a:lnTo>
                  <a:lnTo>
                    <a:pt x="269004" y="274835"/>
                  </a:lnTo>
                  <a:lnTo>
                    <a:pt x="278305" y="330579"/>
                  </a:lnTo>
                  <a:lnTo>
                    <a:pt x="286483" y="389453"/>
                  </a:lnTo>
                  <a:lnTo>
                    <a:pt x="293425" y="450938"/>
                  </a:lnTo>
                  <a:lnTo>
                    <a:pt x="299021" y="514511"/>
                  </a:lnTo>
                  <a:lnTo>
                    <a:pt x="303156" y="579652"/>
                  </a:lnTo>
                  <a:lnTo>
                    <a:pt x="305720" y="645839"/>
                  </a:lnTo>
                  <a:lnTo>
                    <a:pt x="306599" y="712552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199591" y="4069967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158163" y="4069967"/>
              <a:ext cx="120014" cy="46990"/>
            </a:xfrm>
            <a:custGeom>
              <a:avLst/>
              <a:gdLst/>
              <a:ahLst/>
              <a:cxnLst/>
              <a:rect l="l" t="t" r="r" b="b"/>
              <a:pathLst>
                <a:path w="120014" h="46989">
                  <a:moveTo>
                    <a:pt x="59877" y="0"/>
                  </a:moveTo>
                  <a:lnTo>
                    <a:pt x="67059" y="1838"/>
                  </a:lnTo>
                  <a:lnTo>
                    <a:pt x="72924" y="6853"/>
                  </a:lnTo>
                  <a:lnTo>
                    <a:pt x="76878" y="14291"/>
                  </a:lnTo>
                  <a:lnTo>
                    <a:pt x="78327" y="23399"/>
                  </a:lnTo>
                  <a:lnTo>
                    <a:pt x="76878" y="32508"/>
                  </a:lnTo>
                  <a:lnTo>
                    <a:pt x="72924" y="39946"/>
                  </a:lnTo>
                  <a:lnTo>
                    <a:pt x="67059" y="44961"/>
                  </a:lnTo>
                  <a:lnTo>
                    <a:pt x="59877" y="46799"/>
                  </a:lnTo>
                  <a:lnTo>
                    <a:pt x="52696" y="44961"/>
                  </a:lnTo>
                  <a:lnTo>
                    <a:pt x="46831" y="39946"/>
                  </a:lnTo>
                  <a:lnTo>
                    <a:pt x="42877" y="32508"/>
                  </a:lnTo>
                  <a:lnTo>
                    <a:pt x="41427" y="23399"/>
                  </a:lnTo>
                  <a:lnTo>
                    <a:pt x="42877" y="14291"/>
                  </a:lnTo>
                  <a:lnTo>
                    <a:pt x="46831" y="6853"/>
                  </a:lnTo>
                  <a:lnTo>
                    <a:pt x="52696" y="1838"/>
                  </a:lnTo>
                  <a:lnTo>
                    <a:pt x="59877" y="0"/>
                  </a:lnTo>
                  <a:close/>
                </a:path>
                <a:path w="120014" h="46989">
                  <a:moveTo>
                    <a:pt x="0" y="21435"/>
                  </a:moveTo>
                  <a:lnTo>
                    <a:pt x="41399" y="23535"/>
                  </a:lnTo>
                </a:path>
                <a:path w="120014" h="46989">
                  <a:moveTo>
                    <a:pt x="78327" y="23399"/>
                  </a:moveTo>
                  <a:lnTo>
                    <a:pt x="119727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277877" y="359281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277877" y="359281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822773" y="3742522"/>
            <a:ext cx="2171700" cy="697865"/>
          </a:xfrm>
          <a:prstGeom prst="rect">
            <a:avLst/>
          </a:prstGeom>
        </p:spPr>
        <p:txBody>
          <a:bodyPr vert="vert" wrap="square" lIns="0" tIns="101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128</a:t>
            </a:r>
            <a:r>
              <a:rPr sz="700" spc="-10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dirty="0">
                <a:solidFill>
                  <a:srgbClr val="8B81D1"/>
                </a:solidFill>
                <a:latin typeface="Helvetica Neue Light"/>
                <a:cs typeface="Helvetica Neue Light"/>
              </a:rPr>
              <a:t>/</a:t>
            </a:r>
            <a:r>
              <a:rPr sz="700" spc="-15" dirty="0">
                <a:solidFill>
                  <a:srgbClr val="8B81D1"/>
                </a:solidFill>
                <a:latin typeface="Helvetica Neue Light"/>
                <a:cs typeface="Helvetica Neue Light"/>
              </a:rPr>
              <a:t> </a:t>
            </a:r>
            <a:r>
              <a:rPr sz="700" spc="-50" dirty="0">
                <a:solidFill>
                  <a:srgbClr val="8B81D1"/>
                </a:solidFill>
                <a:latin typeface="Helvetica Neue Light"/>
                <a:cs typeface="Helvetica Neue Light"/>
              </a:rPr>
              <a:t>2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595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731B47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731B47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731B47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731B47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665"/>
              </a:spcBef>
            </a:pPr>
            <a:r>
              <a:rPr sz="700" spc="-20" dirty="0">
                <a:solidFill>
                  <a:srgbClr val="4A86E7"/>
                </a:solidFill>
                <a:latin typeface="Helvetica Neue Light"/>
                <a:cs typeface="Helvetica Neue Light"/>
              </a:rPr>
              <a:t>Pool</a:t>
            </a:r>
            <a:endParaRPr sz="700">
              <a:latin typeface="Helvetica Neue Light"/>
              <a:cs typeface="Helvetica Neue Light"/>
            </a:endParaRPr>
          </a:p>
          <a:p>
            <a:pPr marL="36195" marR="30480" algn="ctr">
              <a:lnSpc>
                <a:spcPts val="930"/>
              </a:lnSpc>
              <a:spcBef>
                <a:spcPts val="40"/>
              </a:spcBef>
            </a:pPr>
            <a:r>
              <a:rPr sz="700" dirty="0">
                <a:solidFill>
                  <a:srgbClr val="FF9900"/>
                </a:solidFill>
                <a:latin typeface="Helvetica Neue Light"/>
                <a:cs typeface="Helvetica Neue Light"/>
              </a:rPr>
              <a:t>7x7</a:t>
            </a:r>
            <a:r>
              <a:rPr sz="700" spc="-15" dirty="0">
                <a:solidFill>
                  <a:srgbClr val="FF9900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FF9900"/>
                </a:solidFill>
                <a:latin typeface="Helvetica Neue Light"/>
                <a:cs typeface="Helvetica Neue Light"/>
              </a:rPr>
              <a:t>conv, </a:t>
            </a:r>
            <a:r>
              <a:rPr sz="700" dirty="0">
                <a:solidFill>
                  <a:srgbClr val="FF9900"/>
                </a:solidFill>
                <a:latin typeface="Helvetica Neue Light"/>
                <a:cs typeface="Helvetica Neue Light"/>
              </a:rPr>
              <a:t>64</a:t>
            </a:r>
            <a:r>
              <a:rPr sz="700" spc="-10" dirty="0">
                <a:solidFill>
                  <a:srgbClr val="FF9900"/>
                </a:solidFill>
                <a:latin typeface="Helvetica Neue Light"/>
                <a:cs typeface="Helvetica Neue Light"/>
              </a:rPr>
              <a:t> </a:t>
            </a:r>
            <a:r>
              <a:rPr sz="700" dirty="0">
                <a:solidFill>
                  <a:srgbClr val="FF9900"/>
                </a:solidFill>
                <a:latin typeface="Helvetica Neue Light"/>
                <a:cs typeface="Helvetica Neue Light"/>
              </a:rPr>
              <a:t>/</a:t>
            </a:r>
            <a:r>
              <a:rPr sz="700" spc="-15" dirty="0">
                <a:solidFill>
                  <a:srgbClr val="FF9900"/>
                </a:solidFill>
                <a:latin typeface="Helvetica Neue Light"/>
                <a:cs typeface="Helvetica Neue Light"/>
              </a:rPr>
              <a:t> </a:t>
            </a:r>
            <a:r>
              <a:rPr sz="700" spc="-50" dirty="0">
                <a:solidFill>
                  <a:srgbClr val="FF9900"/>
                </a:solidFill>
                <a:latin typeface="Helvetica Neue Light"/>
                <a:cs typeface="Helvetica Neue Light"/>
              </a:rPr>
              <a:t>2</a:t>
            </a:r>
            <a:r>
              <a:rPr sz="700" spc="500" dirty="0">
                <a:solidFill>
                  <a:srgbClr val="FF9900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434343"/>
                </a:solidFill>
                <a:latin typeface="Helvetica Neue Light"/>
                <a:cs typeface="Helvetica Neue Light"/>
              </a:rPr>
              <a:t>Input</a:t>
            </a:r>
            <a:endParaRPr sz="700">
              <a:latin typeface="Helvetica Neue Light"/>
              <a:cs typeface="Helvetica Neue Ligh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715402" y="3410911"/>
            <a:ext cx="409575" cy="708025"/>
            <a:chOff x="3715402" y="3410911"/>
            <a:chExt cx="409575" cy="708025"/>
          </a:xfrm>
        </p:grpSpPr>
        <p:sp>
          <p:nvSpPr>
            <p:cNvPr id="100" name="object 100"/>
            <p:cNvSpPr/>
            <p:nvPr/>
          </p:nvSpPr>
          <p:spPr>
            <a:xfrm>
              <a:off x="3738615" y="4089209"/>
              <a:ext cx="147955" cy="1270"/>
            </a:xfrm>
            <a:custGeom>
              <a:avLst/>
              <a:gdLst/>
              <a:ahLst/>
              <a:cxnLst/>
              <a:rect l="l" t="t" r="r" b="b"/>
              <a:pathLst>
                <a:path w="147954" h="1270">
                  <a:moveTo>
                    <a:pt x="114495" y="114"/>
                  </a:moveTo>
                  <a:lnTo>
                    <a:pt x="147795" y="114"/>
                  </a:lnTo>
                </a:path>
                <a:path w="147954" h="1270">
                  <a:moveTo>
                    <a:pt x="0" y="899"/>
                  </a:moveTo>
                  <a:lnTo>
                    <a:pt x="33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998212" y="4066709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720165" y="3415674"/>
              <a:ext cx="356870" cy="698500"/>
            </a:xfrm>
            <a:custGeom>
              <a:avLst/>
              <a:gdLst/>
              <a:ahLst/>
              <a:cxnLst/>
              <a:rect l="l" t="t" r="r" b="b"/>
              <a:pathLst>
                <a:path w="356870" h="698500">
                  <a:moveTo>
                    <a:pt x="296496" y="651035"/>
                  </a:moveTo>
                  <a:lnTo>
                    <a:pt x="303678" y="652874"/>
                  </a:lnTo>
                  <a:lnTo>
                    <a:pt x="309543" y="657889"/>
                  </a:lnTo>
                  <a:lnTo>
                    <a:pt x="313497" y="665327"/>
                  </a:lnTo>
                  <a:lnTo>
                    <a:pt x="314946" y="674435"/>
                  </a:lnTo>
                  <a:lnTo>
                    <a:pt x="313497" y="683543"/>
                  </a:lnTo>
                  <a:lnTo>
                    <a:pt x="309543" y="690981"/>
                  </a:lnTo>
                  <a:lnTo>
                    <a:pt x="303678" y="695996"/>
                  </a:lnTo>
                  <a:lnTo>
                    <a:pt x="296496" y="697835"/>
                  </a:lnTo>
                  <a:lnTo>
                    <a:pt x="289315" y="695996"/>
                  </a:lnTo>
                  <a:lnTo>
                    <a:pt x="283450" y="690981"/>
                  </a:lnTo>
                  <a:lnTo>
                    <a:pt x="279496" y="683543"/>
                  </a:lnTo>
                  <a:lnTo>
                    <a:pt x="278046" y="674435"/>
                  </a:lnTo>
                  <a:lnTo>
                    <a:pt x="279496" y="665327"/>
                  </a:lnTo>
                  <a:lnTo>
                    <a:pt x="283450" y="657889"/>
                  </a:lnTo>
                  <a:lnTo>
                    <a:pt x="289315" y="652874"/>
                  </a:lnTo>
                  <a:lnTo>
                    <a:pt x="296496" y="651035"/>
                  </a:lnTo>
                  <a:close/>
                </a:path>
                <a:path w="356870" h="698500">
                  <a:moveTo>
                    <a:pt x="246827" y="673650"/>
                  </a:moveTo>
                  <a:lnTo>
                    <a:pt x="278027" y="674550"/>
                  </a:lnTo>
                </a:path>
                <a:path w="356870" h="698500">
                  <a:moveTo>
                    <a:pt x="0" y="697835"/>
                  </a:moveTo>
                  <a:lnTo>
                    <a:pt x="966" y="628154"/>
                  </a:lnTo>
                  <a:lnTo>
                    <a:pt x="3776" y="559092"/>
                  </a:lnTo>
                  <a:lnTo>
                    <a:pt x="8299" y="491269"/>
                  </a:lnTo>
                  <a:lnTo>
                    <a:pt x="14402" y="425306"/>
                  </a:lnTo>
                  <a:lnTo>
                    <a:pt x="21955" y="361824"/>
                  </a:lnTo>
                  <a:lnTo>
                    <a:pt x="30825" y="301443"/>
                  </a:lnTo>
                  <a:lnTo>
                    <a:pt x="40881" y="244784"/>
                  </a:lnTo>
                  <a:lnTo>
                    <a:pt x="51990" y="192469"/>
                  </a:lnTo>
                  <a:lnTo>
                    <a:pt x="64022" y="145117"/>
                  </a:lnTo>
                  <a:lnTo>
                    <a:pt x="76844" y="103349"/>
                  </a:lnTo>
                  <a:lnTo>
                    <a:pt x="104332" y="39050"/>
                  </a:lnTo>
                  <a:lnTo>
                    <a:pt x="133401" y="4535"/>
                  </a:lnTo>
                  <a:lnTo>
                    <a:pt x="148199" y="0"/>
                  </a:lnTo>
                  <a:lnTo>
                    <a:pt x="162998" y="4565"/>
                  </a:lnTo>
                  <a:lnTo>
                    <a:pt x="192067" y="39141"/>
                  </a:lnTo>
                  <a:lnTo>
                    <a:pt x="219555" y="103505"/>
                  </a:lnTo>
                  <a:lnTo>
                    <a:pt x="232377" y="145307"/>
                  </a:lnTo>
                  <a:lnTo>
                    <a:pt x="244409" y="192694"/>
                  </a:lnTo>
                  <a:lnTo>
                    <a:pt x="255518" y="245047"/>
                  </a:lnTo>
                  <a:lnTo>
                    <a:pt x="265574" y="301745"/>
                  </a:lnTo>
                  <a:lnTo>
                    <a:pt x="274444" y="362168"/>
                  </a:lnTo>
                  <a:lnTo>
                    <a:pt x="281997" y="425695"/>
                  </a:lnTo>
                  <a:lnTo>
                    <a:pt x="288100" y="491705"/>
                  </a:lnTo>
                  <a:lnTo>
                    <a:pt x="292623" y="559579"/>
                  </a:lnTo>
                  <a:lnTo>
                    <a:pt x="295433" y="628696"/>
                  </a:lnTo>
                  <a:lnTo>
                    <a:pt x="296399" y="698435"/>
                  </a:lnTo>
                </a:path>
                <a:path w="356870" h="698500">
                  <a:moveTo>
                    <a:pt x="311645" y="676064"/>
                  </a:moveTo>
                  <a:lnTo>
                    <a:pt x="356796" y="6761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076915" y="40761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92" y="0"/>
                  </a:lnTo>
                  <a:lnTo>
                    <a:pt x="43270" y="15859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076915" y="40761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70" y="15859"/>
                  </a:lnTo>
                  <a:lnTo>
                    <a:pt x="9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4108546" y="3831416"/>
            <a:ext cx="1512570" cy="521970"/>
          </a:xfrm>
          <a:prstGeom prst="rect">
            <a:avLst/>
          </a:prstGeom>
        </p:spPr>
        <p:txBody>
          <a:bodyPr vert="vert" wrap="square" lIns="0" tIns="4445" rIns="0" bIns="0" rtlCol="0">
            <a:spAutoFit/>
          </a:bodyPr>
          <a:lstStyle/>
          <a:p>
            <a:pPr marL="92710" marR="88265" indent="9525" algn="ctr">
              <a:lnSpc>
                <a:spcPts val="930"/>
              </a:lnSpc>
              <a:spcBef>
                <a:spcPts val="35"/>
              </a:spcBef>
            </a:pPr>
            <a:r>
              <a:rPr sz="700" spc="-10" dirty="0">
                <a:solidFill>
                  <a:srgbClr val="FF0000"/>
                </a:solidFill>
                <a:latin typeface="Helvetica Neue Light"/>
                <a:cs typeface="Helvetica Neue Light"/>
              </a:rPr>
              <a:t>Softmax</a:t>
            </a:r>
            <a:r>
              <a:rPr sz="700" spc="500" dirty="0">
                <a:solidFill>
                  <a:srgbClr val="FF0000"/>
                </a:solidFill>
                <a:latin typeface="Helvetica Neue Light"/>
                <a:cs typeface="Helvetica Neue Light"/>
              </a:rPr>
              <a:t> </a:t>
            </a: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FC</a:t>
            </a:r>
            <a:r>
              <a:rPr sz="700" spc="-20" dirty="0">
                <a:solidFill>
                  <a:srgbClr val="37761C"/>
                </a:solidFill>
                <a:latin typeface="Helvetica Neue Light"/>
                <a:cs typeface="Helvetica Neue Light"/>
              </a:rPr>
              <a:t> 1000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40"/>
              </a:spcBef>
            </a:pPr>
            <a:r>
              <a:rPr sz="700" spc="-20" dirty="0">
                <a:solidFill>
                  <a:srgbClr val="4A86E7"/>
                </a:solidFill>
                <a:latin typeface="Helvetica Neue Light"/>
                <a:cs typeface="Helvetica Neue Light"/>
              </a:rPr>
              <a:t>Pool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600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37761C"/>
                </a:solidFill>
                <a:latin typeface="Helvetica Neue Light"/>
                <a:cs typeface="Helvetica Neue Light"/>
              </a:rPr>
              <a:t>3x3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10" dirty="0">
                <a:solidFill>
                  <a:srgbClr val="37761C"/>
                </a:solidFill>
                <a:latin typeface="Helvetica Neue Light"/>
                <a:cs typeface="Helvetica Neue Light"/>
              </a:rPr>
              <a:t>conv,</a:t>
            </a:r>
            <a:r>
              <a:rPr sz="700" spc="-15" dirty="0">
                <a:solidFill>
                  <a:srgbClr val="37761C"/>
                </a:solidFill>
                <a:latin typeface="Helvetica Neue Light"/>
                <a:cs typeface="Helvetica Neue Light"/>
              </a:rPr>
              <a:t> </a:t>
            </a:r>
            <a:r>
              <a:rPr sz="700" spc="-25" dirty="0">
                <a:solidFill>
                  <a:srgbClr val="37761C"/>
                </a:solidFill>
                <a:latin typeface="Helvetica Neue Light"/>
                <a:cs typeface="Helvetica Neue Light"/>
              </a:rPr>
              <a:t>64</a:t>
            </a:r>
            <a:endParaRPr sz="700">
              <a:latin typeface="Helvetica Neue Light"/>
              <a:cs typeface="Helvetica Neue Light"/>
            </a:endParaRPr>
          </a:p>
          <a:p>
            <a:pPr marL="5080" algn="ctr">
              <a:lnSpc>
                <a:spcPct val="100000"/>
              </a:lnSpc>
              <a:spcBef>
                <a:spcPts val="645"/>
              </a:spcBef>
            </a:pPr>
            <a:r>
              <a:rPr sz="1000" spc="-2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1846074" y="3208439"/>
            <a:ext cx="3726815" cy="123189"/>
            <a:chOff x="1846074" y="3208439"/>
            <a:chExt cx="3726815" cy="123189"/>
          </a:xfrm>
        </p:grpSpPr>
        <p:sp>
          <p:nvSpPr>
            <p:cNvPr id="107" name="object 107"/>
            <p:cNvSpPr/>
            <p:nvPr/>
          </p:nvSpPr>
          <p:spPr>
            <a:xfrm>
              <a:off x="1990038" y="3269924"/>
              <a:ext cx="3583304" cy="0"/>
            </a:xfrm>
            <a:custGeom>
              <a:avLst/>
              <a:gdLst/>
              <a:ahLst/>
              <a:cxnLst/>
              <a:rect l="l" t="t" r="r" b="b"/>
              <a:pathLst>
                <a:path w="3583304">
                  <a:moveTo>
                    <a:pt x="35827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6074" y="3208439"/>
              <a:ext cx="158250" cy="122971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159325" y="3769988"/>
            <a:ext cx="1456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Similar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ResNet!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0" name="object 1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4155" y="3687023"/>
            <a:ext cx="2130887" cy="394609"/>
          </a:xfrm>
          <a:prstGeom prst="rect">
            <a:avLst/>
          </a:prstGeom>
        </p:spPr>
      </p:pic>
      <p:sp>
        <p:nvSpPr>
          <p:cNvPr id="111" name="object 111"/>
          <p:cNvSpPr txBox="1"/>
          <p:nvPr/>
        </p:nvSpPr>
        <p:spPr>
          <a:xfrm>
            <a:off x="6629400" y="3182125"/>
            <a:ext cx="1605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between: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Highway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Networks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235320"/>
            <a:ext cx="33839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Other</a:t>
            </a:r>
            <a:r>
              <a:rPr sz="3000" spc="-20" dirty="0"/>
              <a:t> </a:t>
            </a:r>
            <a:r>
              <a:rPr sz="3000" dirty="0"/>
              <a:t>RNN</a:t>
            </a:r>
            <a:r>
              <a:rPr sz="3000" spc="-10" dirty="0"/>
              <a:t> </a:t>
            </a:r>
            <a:r>
              <a:rPr sz="3000" spc="-25" dirty="0"/>
              <a:t>Variants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756900" y="3681563"/>
            <a:ext cx="27089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[</a:t>
            </a:r>
            <a:r>
              <a:rPr sz="1400" i="1" dirty="0">
                <a:latin typeface="Arial"/>
                <a:cs typeface="Arial"/>
              </a:rPr>
              <a:t>LSTM:</a:t>
            </a:r>
            <a:r>
              <a:rPr sz="1400" i="1" spc="-7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</a:t>
            </a:r>
            <a:r>
              <a:rPr sz="1400" i="1" spc="-7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Search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Space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Odyssey</a:t>
            </a:r>
            <a:r>
              <a:rPr sz="1400" spc="-10" dirty="0">
                <a:latin typeface="Arial"/>
                <a:cs typeface="Arial"/>
              </a:rPr>
              <a:t>, </a:t>
            </a:r>
            <a:r>
              <a:rPr sz="1400" dirty="0">
                <a:latin typeface="Arial"/>
                <a:cs typeface="Arial"/>
              </a:rPr>
              <a:t>Greff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al.,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2015]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3992" y="297359"/>
            <a:ext cx="263398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[</a:t>
            </a:r>
            <a:r>
              <a:rPr sz="1400" i="1" dirty="0">
                <a:latin typeface="Arial"/>
                <a:cs typeface="Arial"/>
              </a:rPr>
              <a:t>An</a:t>
            </a:r>
            <a:r>
              <a:rPr sz="1400" i="1" spc="-5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Empirical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Exploration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spc="-25" dirty="0">
                <a:latin typeface="Arial"/>
                <a:cs typeface="Arial"/>
              </a:rPr>
              <a:t>of </a:t>
            </a:r>
            <a:r>
              <a:rPr sz="1400" i="1" dirty="0">
                <a:latin typeface="Arial"/>
                <a:cs typeface="Arial"/>
              </a:rPr>
              <a:t>Recurrent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</a:t>
            </a:r>
            <a:r>
              <a:rPr sz="1400" i="1" spc="-7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Architectures, </a:t>
            </a:r>
            <a:r>
              <a:rPr sz="1400" dirty="0">
                <a:latin typeface="Arial"/>
                <a:cs typeface="Arial"/>
              </a:rPr>
              <a:t>Jozefowicz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al.,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2015]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2738" y="989775"/>
            <a:ext cx="2819400" cy="3352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4475" y="816212"/>
            <a:ext cx="40424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GRU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[</a:t>
            </a:r>
            <a:r>
              <a:rPr sz="1400" i="1" dirty="0">
                <a:latin typeface="Arial"/>
                <a:cs typeface="Arial"/>
              </a:rPr>
              <a:t>Learning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phrase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representations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using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25" dirty="0">
                <a:latin typeface="Arial"/>
                <a:cs typeface="Arial"/>
              </a:rPr>
              <a:t>rnn </a:t>
            </a:r>
            <a:r>
              <a:rPr sz="1400" i="1" spc="-10" dirty="0">
                <a:latin typeface="Arial"/>
                <a:cs typeface="Arial"/>
              </a:rPr>
              <a:t>encoder-</a:t>
            </a:r>
            <a:r>
              <a:rPr sz="1400" i="1" dirty="0">
                <a:latin typeface="Arial"/>
                <a:cs typeface="Arial"/>
              </a:rPr>
              <a:t>decoder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for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statistical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machine</a:t>
            </a:r>
            <a:r>
              <a:rPr sz="1400" i="1" spc="-10" dirty="0">
                <a:latin typeface="Arial"/>
                <a:cs typeface="Arial"/>
              </a:rPr>
              <a:t> translation</a:t>
            </a:r>
            <a:r>
              <a:rPr sz="1400" spc="-10" dirty="0">
                <a:latin typeface="Arial"/>
                <a:cs typeface="Arial"/>
              </a:rPr>
              <a:t>, </a:t>
            </a:r>
            <a:r>
              <a:rPr sz="1400" dirty="0">
                <a:latin typeface="Arial"/>
                <a:cs typeface="Arial"/>
              </a:rPr>
              <a:t>Cho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al.</a:t>
            </a:r>
            <a:r>
              <a:rPr sz="1400" spc="-10" dirty="0">
                <a:latin typeface="Arial"/>
                <a:cs typeface="Arial"/>
              </a:rPr>
              <a:t> 2014]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836" y="1600518"/>
            <a:ext cx="3704743" cy="12588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730" y="371164"/>
            <a:ext cx="676564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Recurrent</a:t>
            </a:r>
            <a:r>
              <a:rPr spc="-45" dirty="0"/>
              <a:t> </a:t>
            </a:r>
            <a:r>
              <a:rPr dirty="0"/>
              <a:t>Neural</a:t>
            </a:r>
            <a:r>
              <a:rPr spc="-35" dirty="0"/>
              <a:t> </a:t>
            </a:r>
            <a:r>
              <a:rPr spc="-1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01789" y="2960809"/>
            <a:ext cx="429895" cy="1268730"/>
            <a:chOff x="4101789" y="2960809"/>
            <a:chExt cx="429895" cy="1268730"/>
          </a:xfrm>
        </p:grpSpPr>
        <p:sp>
          <p:nvSpPr>
            <p:cNvPr id="4" name="object 4"/>
            <p:cNvSpPr/>
            <p:nvPr/>
          </p:nvSpPr>
          <p:spPr>
            <a:xfrm>
              <a:off x="4106551" y="3308571"/>
              <a:ext cx="420370" cy="916305"/>
            </a:xfrm>
            <a:custGeom>
              <a:avLst/>
              <a:gdLst/>
              <a:ahLst/>
              <a:cxnLst/>
              <a:rect l="l" t="t" r="r" b="b"/>
              <a:pathLst>
                <a:path w="420370" h="916304">
                  <a:moveTo>
                    <a:pt x="419875" y="915690"/>
                  </a:moveTo>
                  <a:lnTo>
                    <a:pt x="0" y="915690"/>
                  </a:lnTo>
                  <a:lnTo>
                    <a:pt x="0" y="0"/>
                  </a:lnTo>
                  <a:lnTo>
                    <a:pt x="419875" y="0"/>
                  </a:lnTo>
                  <a:lnTo>
                    <a:pt x="419875" y="91569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6551" y="3308571"/>
              <a:ext cx="420370" cy="916305"/>
            </a:xfrm>
            <a:custGeom>
              <a:avLst/>
              <a:gdLst/>
              <a:ahLst/>
              <a:cxnLst/>
              <a:rect l="l" t="t" r="r" b="b"/>
              <a:pathLst>
                <a:path w="420370" h="916304">
                  <a:moveTo>
                    <a:pt x="0" y="0"/>
                  </a:moveTo>
                  <a:lnTo>
                    <a:pt x="419875" y="0"/>
                  </a:lnTo>
                  <a:lnTo>
                    <a:pt x="419875" y="915690"/>
                  </a:lnTo>
                  <a:lnTo>
                    <a:pt x="0" y="91569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5498" y="2960809"/>
              <a:ext cx="81981" cy="34776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99792" y="22853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6551" y="1021033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8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5498" y="1954995"/>
            <a:ext cx="81981" cy="33035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802697" y="2171949"/>
            <a:ext cx="941069" cy="590550"/>
            <a:chOff x="4802697" y="2171949"/>
            <a:chExt cx="941069" cy="590550"/>
          </a:xfrm>
        </p:grpSpPr>
        <p:sp>
          <p:nvSpPr>
            <p:cNvPr id="11" name="object 11"/>
            <p:cNvSpPr/>
            <p:nvPr/>
          </p:nvSpPr>
          <p:spPr>
            <a:xfrm>
              <a:off x="4812222" y="2451654"/>
              <a:ext cx="546100" cy="294640"/>
            </a:xfrm>
            <a:custGeom>
              <a:avLst/>
              <a:gdLst/>
              <a:ahLst/>
              <a:cxnLst/>
              <a:rect l="l" t="t" r="r" b="b"/>
              <a:pathLst>
                <a:path w="546100" h="294639">
                  <a:moveTo>
                    <a:pt x="23210" y="0"/>
                  </a:moveTo>
                  <a:lnTo>
                    <a:pt x="51857" y="8202"/>
                  </a:lnTo>
                  <a:lnTo>
                    <a:pt x="92413" y="18643"/>
                  </a:lnTo>
                  <a:lnTo>
                    <a:pt x="142117" y="30964"/>
                  </a:lnTo>
                  <a:lnTo>
                    <a:pt x="198210" y="44805"/>
                  </a:lnTo>
                  <a:lnTo>
                    <a:pt x="257930" y="59806"/>
                  </a:lnTo>
                  <a:lnTo>
                    <a:pt x="318515" y="75606"/>
                  </a:lnTo>
                  <a:lnTo>
                    <a:pt x="377207" y="91847"/>
                  </a:lnTo>
                  <a:lnTo>
                    <a:pt x="431242" y="108169"/>
                  </a:lnTo>
                  <a:lnTo>
                    <a:pt x="477861" y="124212"/>
                  </a:lnTo>
                  <a:lnTo>
                    <a:pt x="514303" y="139616"/>
                  </a:lnTo>
                  <a:lnTo>
                    <a:pt x="545610" y="167068"/>
                  </a:lnTo>
                  <a:lnTo>
                    <a:pt x="535800" y="179458"/>
                  </a:lnTo>
                  <a:lnTo>
                    <a:pt x="471519" y="204605"/>
                  </a:lnTo>
                  <a:lnTo>
                    <a:pt x="422650" y="217062"/>
                  </a:lnTo>
                  <a:lnTo>
                    <a:pt x="366364" y="229239"/>
                  </a:lnTo>
                  <a:lnTo>
                    <a:pt x="305462" y="240987"/>
                  </a:lnTo>
                  <a:lnTo>
                    <a:pt x="242746" y="252154"/>
                  </a:lnTo>
                  <a:lnTo>
                    <a:pt x="181017" y="262590"/>
                  </a:lnTo>
                  <a:lnTo>
                    <a:pt x="123077" y="272145"/>
                  </a:lnTo>
                  <a:lnTo>
                    <a:pt x="71726" y="280669"/>
                  </a:lnTo>
                  <a:lnTo>
                    <a:pt x="29766" y="288009"/>
                  </a:lnTo>
                  <a:lnTo>
                    <a:pt x="0" y="29401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60220" y="2181474"/>
              <a:ext cx="273685" cy="236220"/>
            </a:xfrm>
            <a:custGeom>
              <a:avLst/>
              <a:gdLst/>
              <a:ahLst/>
              <a:cxnLst/>
              <a:rect l="l" t="t" r="r" b="b"/>
              <a:pathLst>
                <a:path w="273685" h="236219">
                  <a:moveTo>
                    <a:pt x="273679" y="0"/>
                  </a:moveTo>
                  <a:lnTo>
                    <a:pt x="0" y="23562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5180" y="2383729"/>
              <a:ext cx="105094" cy="99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24597" y="2629749"/>
              <a:ext cx="438150" cy="92710"/>
            </a:xfrm>
            <a:custGeom>
              <a:avLst/>
              <a:gdLst/>
              <a:ahLst/>
              <a:cxnLst/>
              <a:rect l="l" t="t" r="r" b="b"/>
              <a:pathLst>
                <a:path w="438150" h="92710">
                  <a:moveTo>
                    <a:pt x="438052" y="0"/>
                  </a:moveTo>
                  <a:lnTo>
                    <a:pt x="0" y="9224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0476" y="2681681"/>
              <a:ext cx="110129" cy="8063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902349" y="1695569"/>
            <a:ext cx="26301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idea: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RNNs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have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an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“internal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state”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updated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processed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46640" y="3629067"/>
            <a:ext cx="1397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7975" y="3842030"/>
            <a:ext cx="104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LSTM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cell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698" y="897678"/>
            <a:ext cx="5987627" cy="285312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686800" cy="526805"/>
          </a:xfrm>
          <a:prstGeom prst="rect">
            <a:avLst/>
          </a:prstGeom>
        </p:spPr>
        <p:txBody>
          <a:bodyPr vert="horz" wrap="square" lIns="0" tIns="155950" rIns="0" bIns="0" rtlCol="0">
            <a:spAutoFit/>
          </a:bodyPr>
          <a:lstStyle/>
          <a:p>
            <a:pPr marL="37338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Neural</a:t>
            </a:r>
            <a:r>
              <a:rPr sz="2400" spc="-150" dirty="0"/>
              <a:t> </a:t>
            </a:r>
            <a:r>
              <a:rPr sz="2400" spc="-10" dirty="0"/>
              <a:t>Architecture</a:t>
            </a:r>
            <a:r>
              <a:rPr sz="2400" spc="-70" dirty="0"/>
              <a:t> </a:t>
            </a:r>
            <a:r>
              <a:rPr sz="2400" dirty="0"/>
              <a:t>Search</a:t>
            </a:r>
            <a:r>
              <a:rPr sz="2400" spc="-45" dirty="0"/>
              <a:t> </a:t>
            </a:r>
            <a:r>
              <a:rPr sz="2400" dirty="0"/>
              <a:t>for</a:t>
            </a:r>
            <a:r>
              <a:rPr sz="2400" spc="-50" dirty="0"/>
              <a:t> </a:t>
            </a:r>
            <a:r>
              <a:rPr sz="2400" dirty="0"/>
              <a:t>RNN</a:t>
            </a:r>
            <a:r>
              <a:rPr sz="2400" spc="-45" dirty="0"/>
              <a:t> </a:t>
            </a:r>
            <a:r>
              <a:rPr sz="2400" spc="-10" dirty="0"/>
              <a:t>architectures</a:t>
            </a:r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499474" y="4433660"/>
            <a:ext cx="3709670" cy="24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Zoph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Le,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“Neural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Architecture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Search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Reinforcement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Learning”,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ICLR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dirty="0">
                <a:latin typeface="Arial"/>
                <a:cs typeface="Arial"/>
              </a:rPr>
              <a:t>Figures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copyright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Zoph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2017.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Reproduced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74016" y="3842030"/>
            <a:ext cx="155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Cell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they</a:t>
            </a:r>
            <a:r>
              <a:rPr sz="1800" spc="-10" dirty="0">
                <a:latin typeface="Arial"/>
                <a:cs typeface="Arial"/>
              </a:rPr>
              <a:t> found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378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949" y="1028818"/>
            <a:ext cx="821690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45" indent="-321945" algn="just">
              <a:lnSpc>
                <a:spcPct val="100000"/>
              </a:lnSpc>
              <a:spcBef>
                <a:spcPts val="100"/>
              </a:spcBef>
              <a:buChar char="-"/>
              <a:tabLst>
                <a:tab pos="334645" algn="l"/>
              </a:tabLst>
            </a:pPr>
            <a:r>
              <a:rPr dirty="0">
                <a:latin typeface="Arial"/>
                <a:cs typeface="Arial"/>
              </a:rPr>
              <a:t>RNNs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allow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lot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flexibility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architecture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design</a:t>
            </a:r>
            <a:endParaRPr dirty="0">
              <a:latin typeface="Arial"/>
              <a:cs typeface="Arial"/>
            </a:endParaRPr>
          </a:p>
          <a:p>
            <a:pPr marL="334645" indent="-321945" algn="just">
              <a:lnSpc>
                <a:spcPct val="100000"/>
              </a:lnSpc>
              <a:buChar char="-"/>
              <a:tabLst>
                <a:tab pos="334645" algn="l"/>
              </a:tabLst>
            </a:pPr>
            <a:r>
              <a:rPr spc="-10" dirty="0">
                <a:latin typeface="Arial"/>
                <a:cs typeface="Arial"/>
              </a:rPr>
              <a:t>Vanilla</a:t>
            </a:r>
            <a:r>
              <a:rPr spc="-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RNNs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are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simple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but</a:t>
            </a:r>
            <a:r>
              <a:rPr spc="-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don’t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work</a:t>
            </a:r>
            <a:r>
              <a:rPr spc="-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very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well</a:t>
            </a:r>
            <a:endParaRPr dirty="0">
              <a:latin typeface="Arial"/>
              <a:cs typeface="Arial"/>
            </a:endParaRPr>
          </a:p>
          <a:p>
            <a:pPr marL="334010" marR="812800" indent="-321945" algn="just">
              <a:lnSpc>
                <a:spcPct val="100000"/>
              </a:lnSpc>
              <a:buChar char="-"/>
              <a:tabLst>
                <a:tab pos="334010" algn="l"/>
              </a:tabLst>
            </a:pPr>
            <a:r>
              <a:rPr dirty="0">
                <a:latin typeface="Arial"/>
                <a:cs typeface="Arial"/>
              </a:rPr>
              <a:t>Common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use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LSTM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or</a:t>
            </a:r>
            <a:r>
              <a:rPr spc="-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GRU: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their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additive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interactions </a:t>
            </a:r>
            <a:r>
              <a:rPr dirty="0">
                <a:latin typeface="Arial"/>
                <a:cs typeface="Arial"/>
              </a:rPr>
              <a:t>improve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gradient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flow</a:t>
            </a:r>
            <a:endParaRPr dirty="0">
              <a:latin typeface="Arial"/>
              <a:cs typeface="Arial"/>
            </a:endParaRPr>
          </a:p>
          <a:p>
            <a:pPr marL="334010" marR="689610" indent="-321945" algn="just">
              <a:lnSpc>
                <a:spcPct val="100000"/>
              </a:lnSpc>
              <a:buChar char="-"/>
              <a:tabLst>
                <a:tab pos="334010" algn="l"/>
              </a:tabLst>
            </a:pPr>
            <a:r>
              <a:rPr dirty="0">
                <a:latin typeface="Arial"/>
                <a:cs typeface="Arial"/>
              </a:rPr>
              <a:t>Backward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flow</a:t>
            </a:r>
            <a:r>
              <a:rPr spc="-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-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gradients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-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RNN</a:t>
            </a:r>
            <a:r>
              <a:rPr spc="-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can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explode</a:t>
            </a:r>
            <a:r>
              <a:rPr spc="-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or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vanish. </a:t>
            </a:r>
            <a:r>
              <a:rPr dirty="0">
                <a:latin typeface="Arial"/>
                <a:cs typeface="Arial"/>
              </a:rPr>
              <a:t>Exploding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controlled</a:t>
            </a:r>
            <a:r>
              <a:rPr spc="-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with</a:t>
            </a:r>
            <a:r>
              <a:rPr spc="-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gradient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clipping.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Vanishing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is </a:t>
            </a:r>
            <a:r>
              <a:rPr dirty="0">
                <a:latin typeface="Arial"/>
                <a:cs typeface="Arial"/>
              </a:rPr>
              <a:t>controlled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with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additive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interactions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(LSTM)</a:t>
            </a:r>
            <a:endParaRPr dirty="0">
              <a:latin typeface="Arial"/>
              <a:cs typeface="Arial"/>
            </a:endParaRPr>
          </a:p>
          <a:p>
            <a:pPr marL="334010" marR="132715" indent="-321945" algn="just">
              <a:lnSpc>
                <a:spcPct val="100000"/>
              </a:lnSpc>
              <a:buChar char="-"/>
              <a:tabLst>
                <a:tab pos="334010" algn="l"/>
              </a:tabLst>
            </a:pPr>
            <a:r>
              <a:rPr dirty="0">
                <a:latin typeface="Arial"/>
                <a:cs typeface="Arial"/>
              </a:rPr>
              <a:t>Better/simpler</a:t>
            </a:r>
            <a:r>
              <a:rPr spc="-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architectures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are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hot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topic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current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research, </a:t>
            </a:r>
            <a:r>
              <a:rPr dirty="0">
                <a:latin typeface="Arial"/>
                <a:cs typeface="Arial"/>
              </a:rPr>
              <a:t>as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well</a:t>
            </a:r>
            <a:r>
              <a:rPr spc="-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new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paradigms</a:t>
            </a:r>
            <a:r>
              <a:rPr spc="-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for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reasoning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over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sequences</a:t>
            </a:r>
            <a:endParaRPr dirty="0">
              <a:latin typeface="Arial"/>
              <a:cs typeface="Arial"/>
            </a:endParaRPr>
          </a:p>
          <a:p>
            <a:pPr marL="334645" indent="-321945" algn="just">
              <a:lnSpc>
                <a:spcPct val="100000"/>
              </a:lnSpc>
              <a:buChar char="-"/>
              <a:tabLst>
                <a:tab pos="334645" algn="l"/>
              </a:tabLst>
            </a:pPr>
            <a:r>
              <a:rPr dirty="0">
                <a:latin typeface="Arial"/>
                <a:cs typeface="Arial"/>
              </a:rPr>
              <a:t>Better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understanding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(both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theoretical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empirical)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needed.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8575" y="284298"/>
            <a:ext cx="4150569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Unrolled</a:t>
            </a:r>
            <a:r>
              <a:rPr spc="-40" dirty="0"/>
              <a:t> </a:t>
            </a:r>
            <a:r>
              <a:rPr spc="-25" dirty="0"/>
              <a:t>RNN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4801" y="3257683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8041" y="2234466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4801" y="970144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3748" y="1904106"/>
            <a:ext cx="81980" cy="3303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748" y="2909921"/>
            <a:ext cx="81980" cy="3477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5376" y="3257683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8616" y="2234466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5376" y="970144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4323" y="1904106"/>
            <a:ext cx="81981" cy="33035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4323" y="2909921"/>
            <a:ext cx="81981" cy="34776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35951" y="3257671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29192" y="22344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35951" y="970133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4898" y="1904095"/>
            <a:ext cx="81981" cy="33035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4898" y="2909909"/>
            <a:ext cx="81981" cy="34776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261436" y="2522067"/>
            <a:ext cx="648970" cy="82550"/>
            <a:chOff x="2261436" y="2522067"/>
            <a:chExt cx="648970" cy="82550"/>
          </a:xfrm>
        </p:grpSpPr>
        <p:sp>
          <p:nvSpPr>
            <p:cNvPr id="19" name="object 19"/>
            <p:cNvSpPr/>
            <p:nvPr/>
          </p:nvSpPr>
          <p:spPr>
            <a:xfrm>
              <a:off x="2261436" y="2563058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8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811" y="2522067"/>
              <a:ext cx="105500" cy="8198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962012" y="2522067"/>
            <a:ext cx="648970" cy="82550"/>
            <a:chOff x="3962012" y="2522067"/>
            <a:chExt cx="648970" cy="82550"/>
          </a:xfrm>
        </p:grpSpPr>
        <p:sp>
          <p:nvSpPr>
            <p:cNvPr id="22" name="object 22"/>
            <p:cNvSpPr/>
            <p:nvPr/>
          </p:nvSpPr>
          <p:spPr>
            <a:xfrm>
              <a:off x="3962012" y="2563058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8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5387" y="252206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2586" y="2530780"/>
            <a:ext cx="648970" cy="82550"/>
            <a:chOff x="5662586" y="2530780"/>
            <a:chExt cx="648970" cy="82550"/>
          </a:xfrm>
        </p:grpSpPr>
        <p:sp>
          <p:nvSpPr>
            <p:cNvPr id="25" name="object 25"/>
            <p:cNvSpPr/>
            <p:nvPr/>
          </p:nvSpPr>
          <p:spPr>
            <a:xfrm>
              <a:off x="5662586" y="2571771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8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5961" y="2530780"/>
              <a:ext cx="105500" cy="8198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402800" y="2409131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35501" y="3264533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3144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28742" y="2241316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35501" y="976995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3144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04449" y="1910956"/>
            <a:ext cx="81981" cy="33035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4449" y="2916771"/>
            <a:ext cx="81981" cy="3477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7661" y="344031"/>
            <a:ext cx="580072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RNN</a:t>
            </a:r>
            <a:r>
              <a:rPr spc="-60" dirty="0"/>
              <a:t> </a:t>
            </a:r>
            <a:r>
              <a:rPr dirty="0"/>
              <a:t>hidden</a:t>
            </a:r>
            <a:r>
              <a:rPr spc="-50" dirty="0"/>
              <a:t> </a:t>
            </a:r>
            <a:r>
              <a:rPr dirty="0"/>
              <a:t>state</a:t>
            </a:r>
            <a:r>
              <a:rPr spc="-50" dirty="0"/>
              <a:t> </a:t>
            </a:r>
            <a:r>
              <a:rPr spc="-10" dirty="0"/>
              <a:t>update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03151" y="3257671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8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6392" y="22344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3151" y="970133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8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2098" y="1904095"/>
            <a:ext cx="81981" cy="3303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2098" y="2909909"/>
            <a:ext cx="81981" cy="34776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399297" y="2391229"/>
            <a:ext cx="582930" cy="321310"/>
            <a:chOff x="8399297" y="2391229"/>
            <a:chExt cx="582930" cy="321310"/>
          </a:xfrm>
        </p:grpSpPr>
        <p:sp>
          <p:nvSpPr>
            <p:cNvPr id="9" name="object 9"/>
            <p:cNvSpPr/>
            <p:nvPr/>
          </p:nvSpPr>
          <p:spPr>
            <a:xfrm>
              <a:off x="8408822" y="2400754"/>
              <a:ext cx="563880" cy="294640"/>
            </a:xfrm>
            <a:custGeom>
              <a:avLst/>
              <a:gdLst/>
              <a:ahLst/>
              <a:cxnLst/>
              <a:rect l="l" t="t" r="r" b="b"/>
              <a:pathLst>
                <a:path w="563879" h="294639">
                  <a:moveTo>
                    <a:pt x="23209" y="0"/>
                  </a:moveTo>
                  <a:lnTo>
                    <a:pt x="51856" y="8202"/>
                  </a:lnTo>
                  <a:lnTo>
                    <a:pt x="92412" y="18643"/>
                  </a:lnTo>
                  <a:lnTo>
                    <a:pt x="142117" y="30964"/>
                  </a:lnTo>
                  <a:lnTo>
                    <a:pt x="198210" y="44805"/>
                  </a:lnTo>
                  <a:lnTo>
                    <a:pt x="257929" y="59806"/>
                  </a:lnTo>
                  <a:lnTo>
                    <a:pt x="318515" y="75606"/>
                  </a:lnTo>
                  <a:lnTo>
                    <a:pt x="377206" y="91847"/>
                  </a:lnTo>
                  <a:lnTo>
                    <a:pt x="431242" y="108169"/>
                  </a:lnTo>
                  <a:lnTo>
                    <a:pt x="477861" y="124212"/>
                  </a:lnTo>
                  <a:lnTo>
                    <a:pt x="514303" y="139616"/>
                  </a:lnTo>
                  <a:lnTo>
                    <a:pt x="545610" y="167068"/>
                  </a:lnTo>
                  <a:lnTo>
                    <a:pt x="535801" y="179458"/>
                  </a:lnTo>
                  <a:lnTo>
                    <a:pt x="471519" y="204605"/>
                  </a:lnTo>
                  <a:lnTo>
                    <a:pt x="422650" y="217062"/>
                  </a:lnTo>
                  <a:lnTo>
                    <a:pt x="366363" y="229239"/>
                  </a:lnTo>
                  <a:lnTo>
                    <a:pt x="305462" y="240987"/>
                  </a:lnTo>
                  <a:lnTo>
                    <a:pt x="242746" y="252154"/>
                  </a:lnTo>
                  <a:lnTo>
                    <a:pt x="181017" y="262590"/>
                  </a:lnTo>
                  <a:lnTo>
                    <a:pt x="123076" y="272145"/>
                  </a:lnTo>
                  <a:lnTo>
                    <a:pt x="71726" y="280669"/>
                  </a:lnTo>
                  <a:lnTo>
                    <a:pt x="29766" y="288009"/>
                  </a:lnTo>
                  <a:lnTo>
                    <a:pt x="0" y="294016"/>
                  </a:lnTo>
                </a:path>
                <a:path w="563879" h="294639">
                  <a:moveTo>
                    <a:pt x="563298" y="179020"/>
                  </a:moveTo>
                  <a:lnTo>
                    <a:pt x="125245" y="27126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9947" y="2631706"/>
              <a:ext cx="110128" cy="8063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34750" y="997456"/>
            <a:ext cx="5144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sequence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x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by </a:t>
            </a:r>
            <a:r>
              <a:rPr sz="1800" dirty="0">
                <a:latin typeface="Arial"/>
                <a:cs typeface="Arial"/>
              </a:rPr>
              <a:t>applying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recurrence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formula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every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84874" y="2060375"/>
            <a:ext cx="4008754" cy="654050"/>
            <a:chOff x="1784874" y="2060375"/>
            <a:chExt cx="4008754" cy="65405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1248" y="2132316"/>
              <a:ext cx="3932242" cy="5617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94399" y="2069900"/>
              <a:ext cx="621030" cy="614680"/>
            </a:xfrm>
            <a:custGeom>
              <a:avLst/>
              <a:gdLst/>
              <a:ahLst/>
              <a:cxnLst/>
              <a:rect l="l" t="t" r="r" b="b"/>
              <a:pathLst>
                <a:path w="621030" h="614680">
                  <a:moveTo>
                    <a:pt x="0" y="0"/>
                  </a:moveTo>
                  <a:lnTo>
                    <a:pt x="620699" y="0"/>
                  </a:lnTo>
                  <a:lnTo>
                    <a:pt x="620699" y="614099"/>
                  </a:lnTo>
                  <a:lnTo>
                    <a:pt x="0" y="614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8024" y="2090550"/>
              <a:ext cx="939800" cy="614680"/>
            </a:xfrm>
            <a:custGeom>
              <a:avLst/>
              <a:gdLst/>
              <a:ahLst/>
              <a:cxnLst/>
              <a:rect l="l" t="t" r="r" b="b"/>
              <a:pathLst>
                <a:path w="939800" h="614680">
                  <a:moveTo>
                    <a:pt x="0" y="0"/>
                  </a:moveTo>
                  <a:lnTo>
                    <a:pt x="939299" y="0"/>
                  </a:lnTo>
                  <a:lnTo>
                    <a:pt x="939299" y="614099"/>
                  </a:lnTo>
                  <a:lnTo>
                    <a:pt x="0" y="614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70450" y="2090550"/>
              <a:ext cx="549275" cy="614680"/>
            </a:xfrm>
            <a:custGeom>
              <a:avLst/>
              <a:gdLst/>
              <a:ahLst/>
              <a:cxnLst/>
              <a:rect l="l" t="t" r="r" b="b"/>
              <a:pathLst>
                <a:path w="549275" h="614680">
                  <a:moveTo>
                    <a:pt x="0" y="0"/>
                  </a:moveTo>
                  <a:lnTo>
                    <a:pt x="548699" y="0"/>
                  </a:lnTo>
                  <a:lnTo>
                    <a:pt x="548699" y="614099"/>
                  </a:lnTo>
                  <a:lnTo>
                    <a:pt x="0" y="614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94525" y="2756408"/>
            <a:ext cx="580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0005" algn="l"/>
                <a:tab pos="3874770" algn="l"/>
              </a:tabLst>
            </a:pPr>
            <a:r>
              <a:rPr sz="3600" baseline="2314" dirty="0">
                <a:solidFill>
                  <a:srgbClr val="0000FF"/>
                </a:solidFill>
                <a:latin typeface="Arial"/>
                <a:cs typeface="Arial"/>
              </a:rPr>
              <a:t>new</a:t>
            </a:r>
            <a:r>
              <a:rPr sz="3600" spc="-89" baseline="23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600" spc="-15" baseline="2314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3600" baseline="2314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3600" baseline="2314" dirty="0">
                <a:solidFill>
                  <a:srgbClr val="37761C"/>
                </a:solidFill>
                <a:latin typeface="Arial"/>
                <a:cs typeface="Arial"/>
              </a:rPr>
              <a:t>old</a:t>
            </a:r>
            <a:r>
              <a:rPr sz="3600" spc="-75" baseline="2314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3600" spc="-15" baseline="2314" dirty="0">
                <a:solidFill>
                  <a:srgbClr val="37761C"/>
                </a:solidFill>
                <a:latin typeface="Arial"/>
                <a:cs typeface="Arial"/>
              </a:rPr>
              <a:t>state</a:t>
            </a:r>
            <a:r>
              <a:rPr sz="3600" baseline="2314" dirty="0">
                <a:solidFill>
                  <a:srgbClr val="37761C"/>
                </a:solidFill>
                <a:latin typeface="Arial"/>
                <a:cs typeface="Arial"/>
              </a:rPr>
              <a:t>	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7199" y="3122168"/>
            <a:ext cx="2091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step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18725" y="2069900"/>
            <a:ext cx="720090" cy="614680"/>
          </a:xfrm>
          <a:custGeom>
            <a:avLst/>
            <a:gdLst/>
            <a:ahLst/>
            <a:cxnLst/>
            <a:rect l="l" t="t" r="r" b="b"/>
            <a:pathLst>
              <a:path w="720089" h="614680">
                <a:moveTo>
                  <a:pt x="0" y="0"/>
                </a:moveTo>
                <a:lnTo>
                  <a:pt x="719699" y="0"/>
                </a:lnTo>
                <a:lnTo>
                  <a:pt x="719699" y="614099"/>
                </a:lnTo>
                <a:lnTo>
                  <a:pt x="0" y="61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07125" y="3413108"/>
            <a:ext cx="2565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some</a:t>
            </a:r>
            <a:r>
              <a:rPr sz="2400" spc="-8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9900FF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with</a:t>
            </a:r>
            <a:r>
              <a:rPr sz="2400" spc="-9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parameters</a:t>
            </a:r>
            <a:r>
              <a:rPr sz="2400" spc="-9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9900FF"/>
                </a:solidFill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31374" y="2760199"/>
            <a:ext cx="171450" cy="680720"/>
          </a:xfrm>
          <a:custGeom>
            <a:avLst/>
            <a:gdLst/>
            <a:ahLst/>
            <a:cxnLst/>
            <a:rect l="l" t="t" r="r" b="b"/>
            <a:pathLst>
              <a:path w="171450" h="680720">
                <a:moveTo>
                  <a:pt x="0" y="680399"/>
                </a:moveTo>
                <a:lnTo>
                  <a:pt x="170999" y="0"/>
                </a:lnTo>
              </a:path>
            </a:pathLst>
          </a:custGeom>
          <a:ln w="9524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1875" y="2075275"/>
            <a:ext cx="3121660" cy="756920"/>
            <a:chOff x="1891875" y="2075275"/>
            <a:chExt cx="3121660" cy="756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1875" y="2161361"/>
              <a:ext cx="3121452" cy="6402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2325" y="2084800"/>
              <a:ext cx="598170" cy="737870"/>
            </a:xfrm>
            <a:custGeom>
              <a:avLst/>
              <a:gdLst/>
              <a:ahLst/>
              <a:cxnLst/>
              <a:rect l="l" t="t" r="r" b="b"/>
              <a:pathLst>
                <a:path w="598170" h="737869">
                  <a:moveTo>
                    <a:pt x="0" y="0"/>
                  </a:moveTo>
                  <a:lnTo>
                    <a:pt x="597599" y="0"/>
                  </a:lnTo>
                  <a:lnTo>
                    <a:pt x="597599" y="737399"/>
                  </a:lnTo>
                  <a:lnTo>
                    <a:pt x="0" y="737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7837" y="305517"/>
            <a:ext cx="6125901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RNN</a:t>
            </a:r>
            <a:r>
              <a:rPr spc="-75" dirty="0"/>
              <a:t> </a:t>
            </a:r>
            <a:r>
              <a:rPr dirty="0"/>
              <a:t>output</a:t>
            </a:r>
            <a:r>
              <a:rPr spc="-65" dirty="0"/>
              <a:t> </a:t>
            </a:r>
            <a:r>
              <a:rPr spc="-10" dirty="0"/>
              <a:t>generation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03152" y="3257671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8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6392" y="22344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3152" y="970133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8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2100" y="1904095"/>
            <a:ext cx="81981" cy="33035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2100" y="2909909"/>
            <a:ext cx="81981" cy="34776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399298" y="2391229"/>
            <a:ext cx="582930" cy="321310"/>
            <a:chOff x="8399298" y="2391229"/>
            <a:chExt cx="582930" cy="321310"/>
          </a:xfrm>
        </p:grpSpPr>
        <p:sp>
          <p:nvSpPr>
            <p:cNvPr id="12" name="object 12"/>
            <p:cNvSpPr/>
            <p:nvPr/>
          </p:nvSpPr>
          <p:spPr>
            <a:xfrm>
              <a:off x="8408823" y="2400754"/>
              <a:ext cx="563880" cy="294640"/>
            </a:xfrm>
            <a:custGeom>
              <a:avLst/>
              <a:gdLst/>
              <a:ahLst/>
              <a:cxnLst/>
              <a:rect l="l" t="t" r="r" b="b"/>
              <a:pathLst>
                <a:path w="563879" h="294639">
                  <a:moveTo>
                    <a:pt x="23210" y="0"/>
                  </a:moveTo>
                  <a:lnTo>
                    <a:pt x="51856" y="8202"/>
                  </a:lnTo>
                  <a:lnTo>
                    <a:pt x="92412" y="18643"/>
                  </a:lnTo>
                  <a:lnTo>
                    <a:pt x="142117" y="30964"/>
                  </a:lnTo>
                  <a:lnTo>
                    <a:pt x="198210" y="44805"/>
                  </a:lnTo>
                  <a:lnTo>
                    <a:pt x="257929" y="59806"/>
                  </a:lnTo>
                  <a:lnTo>
                    <a:pt x="318515" y="75606"/>
                  </a:lnTo>
                  <a:lnTo>
                    <a:pt x="377206" y="91847"/>
                  </a:lnTo>
                  <a:lnTo>
                    <a:pt x="431242" y="108169"/>
                  </a:lnTo>
                  <a:lnTo>
                    <a:pt x="477861" y="124212"/>
                  </a:lnTo>
                  <a:lnTo>
                    <a:pt x="514303" y="139616"/>
                  </a:lnTo>
                  <a:lnTo>
                    <a:pt x="545610" y="167068"/>
                  </a:lnTo>
                  <a:lnTo>
                    <a:pt x="535800" y="179458"/>
                  </a:lnTo>
                  <a:lnTo>
                    <a:pt x="471519" y="204605"/>
                  </a:lnTo>
                  <a:lnTo>
                    <a:pt x="422650" y="217062"/>
                  </a:lnTo>
                  <a:lnTo>
                    <a:pt x="366364" y="229239"/>
                  </a:lnTo>
                  <a:lnTo>
                    <a:pt x="305462" y="240987"/>
                  </a:lnTo>
                  <a:lnTo>
                    <a:pt x="242746" y="252154"/>
                  </a:lnTo>
                  <a:lnTo>
                    <a:pt x="181017" y="262590"/>
                  </a:lnTo>
                  <a:lnTo>
                    <a:pt x="123077" y="272145"/>
                  </a:lnTo>
                  <a:lnTo>
                    <a:pt x="71726" y="280669"/>
                  </a:lnTo>
                  <a:lnTo>
                    <a:pt x="29766" y="288009"/>
                  </a:lnTo>
                  <a:lnTo>
                    <a:pt x="0" y="294016"/>
                  </a:lnTo>
                </a:path>
                <a:path w="563879" h="294639">
                  <a:moveTo>
                    <a:pt x="563296" y="179020"/>
                  </a:moveTo>
                  <a:lnTo>
                    <a:pt x="125243" y="27126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9947" y="2631706"/>
              <a:ext cx="110128" cy="8063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34750" y="997456"/>
            <a:ext cx="5144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sequence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x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by </a:t>
            </a:r>
            <a:r>
              <a:rPr sz="1800" dirty="0">
                <a:latin typeface="Arial"/>
                <a:cs typeface="Arial"/>
              </a:rPr>
              <a:t>applying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recurrence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formula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every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18975" y="2759733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new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98474" y="2060375"/>
            <a:ext cx="2325370" cy="756920"/>
            <a:chOff x="1798474" y="2060375"/>
            <a:chExt cx="2325370" cy="756920"/>
          </a:xfrm>
        </p:grpSpPr>
        <p:sp>
          <p:nvSpPr>
            <p:cNvPr id="17" name="object 17"/>
            <p:cNvSpPr/>
            <p:nvPr/>
          </p:nvSpPr>
          <p:spPr>
            <a:xfrm>
              <a:off x="1807999" y="2146450"/>
              <a:ext cx="775970" cy="614680"/>
            </a:xfrm>
            <a:custGeom>
              <a:avLst/>
              <a:gdLst/>
              <a:ahLst/>
              <a:cxnLst/>
              <a:rect l="l" t="t" r="r" b="b"/>
              <a:pathLst>
                <a:path w="775969" h="614680">
                  <a:moveTo>
                    <a:pt x="0" y="0"/>
                  </a:moveTo>
                  <a:lnTo>
                    <a:pt x="775499" y="0"/>
                  </a:lnTo>
                  <a:lnTo>
                    <a:pt x="775499" y="614099"/>
                  </a:lnTo>
                  <a:lnTo>
                    <a:pt x="0" y="614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18724" y="2069900"/>
              <a:ext cx="1095375" cy="737870"/>
            </a:xfrm>
            <a:custGeom>
              <a:avLst/>
              <a:gdLst/>
              <a:ahLst/>
              <a:cxnLst/>
              <a:rect l="l" t="t" r="r" b="b"/>
              <a:pathLst>
                <a:path w="1095375" h="737869">
                  <a:moveTo>
                    <a:pt x="0" y="0"/>
                  </a:moveTo>
                  <a:lnTo>
                    <a:pt x="1094999" y="0"/>
                  </a:lnTo>
                  <a:lnTo>
                    <a:pt x="1094999" y="737399"/>
                  </a:lnTo>
                  <a:lnTo>
                    <a:pt x="0" y="737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81725" y="3413108"/>
            <a:ext cx="2729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another</a:t>
            </a:r>
            <a:r>
              <a:rPr sz="2400" spc="-9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9900FF"/>
                </a:solidFill>
                <a:latin typeface="Arial"/>
                <a:cs typeface="Arial"/>
              </a:rPr>
              <a:t>function </a:t>
            </a: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with</a:t>
            </a:r>
            <a:r>
              <a:rPr sz="2400" spc="-9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parameters</a:t>
            </a:r>
            <a:r>
              <a:rPr sz="2400" spc="-9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9900FF"/>
                </a:solidFill>
                <a:latin typeface="Arial"/>
                <a:cs typeface="Arial"/>
              </a:rPr>
              <a:t>W</a:t>
            </a:r>
            <a:r>
              <a:rPr sz="2400" spc="-37" baseline="-31250" dirty="0">
                <a:solidFill>
                  <a:srgbClr val="9900FF"/>
                </a:solidFill>
                <a:latin typeface="Arial"/>
                <a:cs typeface="Arial"/>
              </a:rPr>
              <a:t>o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31374" y="2760199"/>
            <a:ext cx="171450" cy="680720"/>
          </a:xfrm>
          <a:custGeom>
            <a:avLst/>
            <a:gdLst/>
            <a:ahLst/>
            <a:cxnLst/>
            <a:rect l="l" t="t" r="r" b="b"/>
            <a:pathLst>
              <a:path w="171450" h="680720">
                <a:moveTo>
                  <a:pt x="0" y="680399"/>
                </a:moveTo>
                <a:lnTo>
                  <a:pt x="170999" y="0"/>
                </a:lnTo>
              </a:path>
            </a:pathLst>
          </a:custGeom>
          <a:ln w="9524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25899" y="2821033"/>
            <a:ext cx="87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37761C"/>
                </a:solidFill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212" y="283572"/>
            <a:ext cx="630844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Recurrent</a:t>
            </a:r>
            <a:r>
              <a:rPr spc="-45" dirty="0"/>
              <a:t> </a:t>
            </a:r>
            <a:r>
              <a:rPr dirty="0"/>
              <a:t>Neural</a:t>
            </a:r>
            <a:r>
              <a:rPr spc="-35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4801" y="3257683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8041" y="2234466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4801" y="970144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3748" y="1904106"/>
            <a:ext cx="81980" cy="3303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748" y="2909921"/>
            <a:ext cx="81980" cy="3477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5376" y="3257683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8616" y="2234466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5376" y="970144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4323" y="1904106"/>
            <a:ext cx="81981" cy="33035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4323" y="2909921"/>
            <a:ext cx="81981" cy="34776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35951" y="3257671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29192" y="22344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35951" y="970133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4898" y="1904095"/>
            <a:ext cx="81981" cy="33035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4898" y="2909909"/>
            <a:ext cx="81981" cy="34776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261436" y="2522067"/>
            <a:ext cx="648970" cy="82550"/>
            <a:chOff x="2261436" y="2522067"/>
            <a:chExt cx="648970" cy="82550"/>
          </a:xfrm>
        </p:grpSpPr>
        <p:sp>
          <p:nvSpPr>
            <p:cNvPr id="19" name="object 19"/>
            <p:cNvSpPr/>
            <p:nvPr/>
          </p:nvSpPr>
          <p:spPr>
            <a:xfrm>
              <a:off x="2261436" y="2563058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8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811" y="2522067"/>
              <a:ext cx="105500" cy="8198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962012" y="2522067"/>
            <a:ext cx="648970" cy="82550"/>
            <a:chOff x="3962012" y="2522067"/>
            <a:chExt cx="648970" cy="82550"/>
          </a:xfrm>
        </p:grpSpPr>
        <p:sp>
          <p:nvSpPr>
            <p:cNvPr id="22" name="object 22"/>
            <p:cNvSpPr/>
            <p:nvPr/>
          </p:nvSpPr>
          <p:spPr>
            <a:xfrm>
              <a:off x="3962012" y="2563058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8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5387" y="252206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2586" y="2530780"/>
            <a:ext cx="648970" cy="82550"/>
            <a:chOff x="5662586" y="2530780"/>
            <a:chExt cx="648970" cy="82550"/>
          </a:xfrm>
        </p:grpSpPr>
        <p:sp>
          <p:nvSpPr>
            <p:cNvPr id="25" name="object 25"/>
            <p:cNvSpPr/>
            <p:nvPr/>
          </p:nvSpPr>
          <p:spPr>
            <a:xfrm>
              <a:off x="5662586" y="2571771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8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5961" y="2530780"/>
              <a:ext cx="105500" cy="8198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402800" y="2409131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35501" y="3264533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3144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28742" y="2241316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35501" y="976995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endParaRPr sz="1200">
              <a:latin typeface="Times New Roman"/>
              <a:cs typeface="Times New Roman"/>
            </a:endParaRPr>
          </a:p>
          <a:p>
            <a:pPr marL="13144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04449" y="1910956"/>
            <a:ext cx="81981" cy="33035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4449" y="2916771"/>
            <a:ext cx="81981" cy="347761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450978" y="2191330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51553" y="2191330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52127" y="2200056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60861" y="2511268"/>
            <a:ext cx="648970" cy="82550"/>
            <a:chOff x="560861" y="2511268"/>
            <a:chExt cx="648970" cy="82550"/>
          </a:xfrm>
        </p:grpSpPr>
        <p:sp>
          <p:nvSpPr>
            <p:cNvPr id="37" name="object 37"/>
            <p:cNvSpPr/>
            <p:nvPr/>
          </p:nvSpPr>
          <p:spPr>
            <a:xfrm>
              <a:off x="560861" y="2552258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8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237" y="2511268"/>
              <a:ext cx="105500" cy="8198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50403" y="218053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349575"/>
            <a:ext cx="6202363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Recurrent</a:t>
            </a:r>
            <a:r>
              <a:rPr spc="-45" dirty="0"/>
              <a:t> </a:t>
            </a:r>
            <a:r>
              <a:rPr dirty="0"/>
              <a:t>Neural</a:t>
            </a:r>
            <a:r>
              <a:rPr spc="-35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03151" y="3257671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8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6392" y="22344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224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3151" y="970133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8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2098" y="1904095"/>
            <a:ext cx="81981" cy="3303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2098" y="2909909"/>
            <a:ext cx="81981" cy="34776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399297" y="2391229"/>
            <a:ext cx="582930" cy="321310"/>
            <a:chOff x="8399297" y="2391229"/>
            <a:chExt cx="582930" cy="321310"/>
          </a:xfrm>
        </p:grpSpPr>
        <p:sp>
          <p:nvSpPr>
            <p:cNvPr id="9" name="object 9"/>
            <p:cNvSpPr/>
            <p:nvPr/>
          </p:nvSpPr>
          <p:spPr>
            <a:xfrm>
              <a:off x="8408822" y="2400754"/>
              <a:ext cx="563880" cy="294640"/>
            </a:xfrm>
            <a:custGeom>
              <a:avLst/>
              <a:gdLst/>
              <a:ahLst/>
              <a:cxnLst/>
              <a:rect l="l" t="t" r="r" b="b"/>
              <a:pathLst>
                <a:path w="563879" h="294639">
                  <a:moveTo>
                    <a:pt x="23209" y="0"/>
                  </a:moveTo>
                  <a:lnTo>
                    <a:pt x="51856" y="8202"/>
                  </a:lnTo>
                  <a:lnTo>
                    <a:pt x="92412" y="18643"/>
                  </a:lnTo>
                  <a:lnTo>
                    <a:pt x="142117" y="30964"/>
                  </a:lnTo>
                  <a:lnTo>
                    <a:pt x="198210" y="44805"/>
                  </a:lnTo>
                  <a:lnTo>
                    <a:pt x="257929" y="59806"/>
                  </a:lnTo>
                  <a:lnTo>
                    <a:pt x="318515" y="75606"/>
                  </a:lnTo>
                  <a:lnTo>
                    <a:pt x="377206" y="91847"/>
                  </a:lnTo>
                  <a:lnTo>
                    <a:pt x="431242" y="108169"/>
                  </a:lnTo>
                  <a:lnTo>
                    <a:pt x="477861" y="124212"/>
                  </a:lnTo>
                  <a:lnTo>
                    <a:pt x="514303" y="139616"/>
                  </a:lnTo>
                  <a:lnTo>
                    <a:pt x="545610" y="167068"/>
                  </a:lnTo>
                  <a:lnTo>
                    <a:pt x="535801" y="179458"/>
                  </a:lnTo>
                  <a:lnTo>
                    <a:pt x="471519" y="204605"/>
                  </a:lnTo>
                  <a:lnTo>
                    <a:pt x="422650" y="217062"/>
                  </a:lnTo>
                  <a:lnTo>
                    <a:pt x="366363" y="229239"/>
                  </a:lnTo>
                  <a:lnTo>
                    <a:pt x="305462" y="240987"/>
                  </a:lnTo>
                  <a:lnTo>
                    <a:pt x="242746" y="252154"/>
                  </a:lnTo>
                  <a:lnTo>
                    <a:pt x="181017" y="262590"/>
                  </a:lnTo>
                  <a:lnTo>
                    <a:pt x="123076" y="272145"/>
                  </a:lnTo>
                  <a:lnTo>
                    <a:pt x="71726" y="280669"/>
                  </a:lnTo>
                  <a:lnTo>
                    <a:pt x="29766" y="288009"/>
                  </a:lnTo>
                  <a:lnTo>
                    <a:pt x="0" y="294016"/>
                  </a:lnTo>
                </a:path>
                <a:path w="563879" h="294639">
                  <a:moveTo>
                    <a:pt x="563298" y="179020"/>
                  </a:moveTo>
                  <a:lnTo>
                    <a:pt x="125245" y="27126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9947" y="2631706"/>
              <a:ext cx="110128" cy="8063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34750" y="997456"/>
            <a:ext cx="5144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sequence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x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by </a:t>
            </a:r>
            <a:r>
              <a:rPr sz="1800" dirty="0">
                <a:latin typeface="Arial"/>
                <a:cs typeface="Arial"/>
              </a:rPr>
              <a:t>applying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recurrence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formula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every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1248" y="2132316"/>
            <a:ext cx="3932242" cy="5617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72100" y="3402908"/>
            <a:ext cx="5882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Notice: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set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used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every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step.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286" y="308844"/>
            <a:ext cx="8574184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(Vanilla)</a:t>
            </a:r>
            <a:r>
              <a:rPr spc="-95" dirty="0"/>
              <a:t> </a:t>
            </a:r>
            <a:r>
              <a:rPr dirty="0"/>
              <a:t>Recurrent</a:t>
            </a:r>
            <a:r>
              <a:rPr spc="-95" dirty="0"/>
              <a:t> </a:t>
            </a:r>
            <a:r>
              <a:rPr dirty="0"/>
              <a:t>Neural</a:t>
            </a:r>
            <a:r>
              <a:rPr spc="-95" dirty="0"/>
              <a:t> </a:t>
            </a:r>
            <a:r>
              <a:rPr spc="-10" dirty="0"/>
              <a:t>Network</a:t>
            </a:r>
          </a:p>
          <a:p>
            <a:pPr marL="253365">
              <a:lnSpc>
                <a:spcPct val="100000"/>
              </a:lnSpc>
              <a:spcBef>
                <a:spcPts val="15"/>
              </a:spcBef>
            </a:pPr>
            <a:r>
              <a:rPr sz="1800" dirty="0"/>
              <a:t>The</a:t>
            </a:r>
            <a:r>
              <a:rPr sz="1800" spc="-15" dirty="0"/>
              <a:t> </a:t>
            </a:r>
            <a:r>
              <a:rPr sz="1800" dirty="0"/>
              <a:t>state</a:t>
            </a:r>
            <a:r>
              <a:rPr sz="1800" spc="-10" dirty="0"/>
              <a:t> </a:t>
            </a:r>
            <a:r>
              <a:rPr sz="1800" dirty="0"/>
              <a:t>consists</a:t>
            </a:r>
            <a:r>
              <a:rPr sz="1800" spc="-15" dirty="0"/>
              <a:t> </a:t>
            </a:r>
            <a:r>
              <a:rPr sz="1800" dirty="0"/>
              <a:t>of</a:t>
            </a:r>
            <a:r>
              <a:rPr sz="1800" spc="-10" dirty="0"/>
              <a:t> </a:t>
            </a:r>
            <a:r>
              <a:rPr sz="1800" dirty="0"/>
              <a:t>a</a:t>
            </a:r>
            <a:r>
              <a:rPr sz="1800" spc="-15" dirty="0"/>
              <a:t> </a:t>
            </a:r>
            <a:r>
              <a:rPr sz="1800" dirty="0"/>
              <a:t>single</a:t>
            </a:r>
            <a:r>
              <a:rPr sz="1800" spc="5" dirty="0"/>
              <a:t> </a:t>
            </a:r>
            <a:r>
              <a:rPr sz="1800" i="1" dirty="0">
                <a:latin typeface="Arial"/>
                <a:cs typeface="Arial"/>
              </a:rPr>
              <a:t>“hidden”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dirty="0"/>
              <a:t>vector</a:t>
            </a:r>
            <a:r>
              <a:rPr sz="1800" spc="-5" dirty="0"/>
              <a:t> </a:t>
            </a:r>
            <a:r>
              <a:rPr sz="1800" b="1" spc="-25" dirty="0">
                <a:latin typeface="Arial"/>
                <a:cs typeface="Arial"/>
              </a:rPr>
              <a:t>h</a:t>
            </a:r>
            <a:r>
              <a:rPr sz="1800" spc="-25" dirty="0"/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0124" y="3339974"/>
            <a:ext cx="398145" cy="86868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5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275" y="2369824"/>
            <a:ext cx="979805" cy="623570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6510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130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24" y="1171075"/>
            <a:ext cx="398145" cy="868680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5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184" y="2057549"/>
            <a:ext cx="81980" cy="312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184" y="3011199"/>
            <a:ext cx="81980" cy="32877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459673" y="2517974"/>
            <a:ext cx="555625" cy="313690"/>
            <a:chOff x="1459673" y="2517974"/>
            <a:chExt cx="555625" cy="313690"/>
          </a:xfrm>
        </p:grpSpPr>
        <p:sp>
          <p:nvSpPr>
            <p:cNvPr id="9" name="object 9"/>
            <p:cNvSpPr/>
            <p:nvPr/>
          </p:nvSpPr>
          <p:spPr>
            <a:xfrm>
              <a:off x="1469198" y="2527499"/>
              <a:ext cx="536575" cy="278765"/>
            </a:xfrm>
            <a:custGeom>
              <a:avLst/>
              <a:gdLst/>
              <a:ahLst/>
              <a:cxnLst/>
              <a:rect l="l" t="t" r="r" b="b"/>
              <a:pathLst>
                <a:path w="536575" h="278764">
                  <a:moveTo>
                    <a:pt x="22006" y="0"/>
                  </a:moveTo>
                  <a:lnTo>
                    <a:pt x="52235" y="8594"/>
                  </a:lnTo>
                  <a:lnTo>
                    <a:pt x="95620" y="19678"/>
                  </a:lnTo>
                  <a:lnTo>
                    <a:pt x="148761" y="32809"/>
                  </a:lnTo>
                  <a:lnTo>
                    <a:pt x="208260" y="47544"/>
                  </a:lnTo>
                  <a:lnTo>
                    <a:pt x="270719" y="63440"/>
                  </a:lnTo>
                  <a:lnTo>
                    <a:pt x="332739" y="80054"/>
                  </a:lnTo>
                  <a:lnTo>
                    <a:pt x="390922" y="96944"/>
                  </a:lnTo>
                  <a:lnTo>
                    <a:pt x="441870" y="113667"/>
                  </a:lnTo>
                  <a:lnTo>
                    <a:pt x="482183" y="129780"/>
                  </a:lnTo>
                  <a:lnTo>
                    <a:pt x="517313" y="158404"/>
                  </a:lnTo>
                  <a:lnTo>
                    <a:pt x="506383" y="171229"/>
                  </a:lnTo>
                  <a:lnTo>
                    <a:pt x="435277" y="197233"/>
                  </a:lnTo>
                  <a:lnTo>
                    <a:pt x="381998" y="210041"/>
                  </a:lnTo>
                  <a:lnTo>
                    <a:pt x="321499" y="222472"/>
                  </a:lnTo>
                  <a:lnTo>
                    <a:pt x="257229" y="234341"/>
                  </a:lnTo>
                  <a:lnTo>
                    <a:pt x="192636" y="245463"/>
                  </a:lnTo>
                  <a:lnTo>
                    <a:pt x="131168" y="255651"/>
                  </a:lnTo>
                  <a:lnTo>
                    <a:pt x="76274" y="264722"/>
                  </a:lnTo>
                  <a:lnTo>
                    <a:pt x="31401" y="272489"/>
                  </a:lnTo>
                  <a:lnTo>
                    <a:pt x="0" y="278767"/>
                  </a:lnTo>
                </a:path>
                <a:path w="536575" h="278764">
                  <a:moveTo>
                    <a:pt x="536062" y="171066"/>
                  </a:moveTo>
                  <a:lnTo>
                    <a:pt x="98009" y="263313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087" y="2750498"/>
              <a:ext cx="110129" cy="8063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6975" y="2719198"/>
            <a:ext cx="4606469" cy="3920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86975" y="3504861"/>
            <a:ext cx="1852755" cy="3914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51299" y="1407139"/>
            <a:ext cx="3006056" cy="42942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962104" y="2039174"/>
            <a:ext cx="41275" cy="424815"/>
            <a:chOff x="4962104" y="2039174"/>
            <a:chExt cx="41275" cy="424815"/>
          </a:xfrm>
        </p:grpSpPr>
        <p:sp>
          <p:nvSpPr>
            <p:cNvPr id="15" name="object 15"/>
            <p:cNvSpPr/>
            <p:nvPr/>
          </p:nvSpPr>
          <p:spPr>
            <a:xfrm>
              <a:off x="4982600" y="2039174"/>
              <a:ext cx="0" cy="377190"/>
            </a:xfrm>
            <a:custGeom>
              <a:avLst/>
              <a:gdLst/>
              <a:ahLst/>
              <a:cxnLst/>
              <a:rect l="l" t="t" r="r" b="b"/>
              <a:pathLst>
                <a:path h="377189">
                  <a:moveTo>
                    <a:pt x="0" y="0"/>
                  </a:moveTo>
                  <a:lnTo>
                    <a:pt x="0" y="3766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66867" y="24158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66867" y="24158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66000" y="4062288"/>
            <a:ext cx="31534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Sometimes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“Vanilla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RNN”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25" dirty="0">
                <a:latin typeface="Arial"/>
                <a:cs typeface="Arial"/>
              </a:rPr>
              <a:t> an </a:t>
            </a:r>
            <a:r>
              <a:rPr sz="1400" dirty="0">
                <a:latin typeface="Arial"/>
                <a:cs typeface="Arial"/>
              </a:rPr>
              <a:t>“Elman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RNN”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after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Prof.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Jeffrey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Elman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9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76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5685" y="2814224"/>
            <a:ext cx="82550" cy="432434"/>
            <a:chOff x="1925685" y="2814224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6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749" y="2499584"/>
            <a:ext cx="338975" cy="8198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232163" y="2499654"/>
            <a:ext cx="377825" cy="82550"/>
            <a:chOff x="2232163" y="249965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RNN:</a:t>
            </a:r>
            <a:r>
              <a:rPr sz="2800" spc="-105" dirty="0"/>
              <a:t> </a:t>
            </a:r>
            <a:r>
              <a:rPr sz="2800" spc="-10" dirty="0"/>
              <a:t>Computational</a:t>
            </a:r>
            <a:r>
              <a:rPr sz="2800" spc="-100" dirty="0"/>
              <a:t> </a:t>
            </a:r>
            <a:r>
              <a:rPr sz="2800" spc="-10" dirty="0"/>
              <a:t>Graph</a:t>
            </a:r>
            <a:endParaRPr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9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76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5685" y="2814224"/>
            <a:ext cx="82550" cy="432434"/>
            <a:chOff x="1925685" y="2814224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6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749" y="2499584"/>
            <a:ext cx="338975" cy="8198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232163" y="2499654"/>
            <a:ext cx="377825" cy="82550"/>
            <a:chOff x="2232163" y="249965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38168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08773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4276" y="2499584"/>
            <a:ext cx="338975" cy="8198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606197" y="2814224"/>
            <a:ext cx="82550" cy="432434"/>
            <a:chOff x="3606197" y="2814224"/>
            <a:chExt cx="82550" cy="432434"/>
          </a:xfrm>
        </p:grpSpPr>
        <p:sp>
          <p:nvSpPr>
            <p:cNvPr id="16" name="object 16"/>
            <p:cNvSpPr/>
            <p:nvPr/>
          </p:nvSpPr>
          <p:spPr>
            <a:xfrm>
              <a:off x="3647188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912682" y="2499654"/>
            <a:ext cx="377825" cy="82550"/>
            <a:chOff x="3912682" y="2499654"/>
            <a:chExt cx="377825" cy="82550"/>
          </a:xfrm>
        </p:grpSpPr>
        <p:sp>
          <p:nvSpPr>
            <p:cNvPr id="19" name="object 19"/>
            <p:cNvSpPr/>
            <p:nvPr/>
          </p:nvSpPr>
          <p:spPr>
            <a:xfrm>
              <a:off x="3912682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RNN:</a:t>
            </a:r>
            <a:r>
              <a:rPr sz="2800" spc="-105" dirty="0"/>
              <a:t> </a:t>
            </a:r>
            <a:r>
              <a:rPr sz="2800" spc="-10" dirty="0"/>
              <a:t>Computational</a:t>
            </a:r>
            <a:r>
              <a:rPr sz="2800" spc="-100" dirty="0"/>
              <a:t> </a:t>
            </a:r>
            <a:r>
              <a:rPr sz="2800" spc="-10" dirty="0"/>
              <a:t>Graph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Heavy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10872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RNN</a:t>
            </a:r>
          </a:p>
          <a:p>
            <a:r>
              <a:rPr lang="en-US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LSTM</a:t>
            </a:r>
            <a:endParaRPr lang="en-US" dirty="0">
              <a:solidFill>
                <a:srgbClr val="000000"/>
              </a:solidFill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856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9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76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5685" y="2814224"/>
            <a:ext cx="82550" cy="432434"/>
            <a:chOff x="1925685" y="2814224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6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749" y="2499584"/>
            <a:ext cx="338975" cy="8198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232163" y="2499654"/>
            <a:ext cx="377825" cy="82550"/>
            <a:chOff x="2232163" y="249965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38168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08773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4276" y="2499584"/>
            <a:ext cx="338975" cy="8198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606197" y="2814224"/>
            <a:ext cx="82550" cy="432434"/>
            <a:chOff x="3606197" y="2814224"/>
            <a:chExt cx="82550" cy="432434"/>
          </a:xfrm>
        </p:grpSpPr>
        <p:sp>
          <p:nvSpPr>
            <p:cNvPr id="16" name="object 16"/>
            <p:cNvSpPr/>
            <p:nvPr/>
          </p:nvSpPr>
          <p:spPr>
            <a:xfrm>
              <a:off x="3647188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912682" y="2499654"/>
            <a:ext cx="377825" cy="82550"/>
            <a:chOff x="3912682" y="2499654"/>
            <a:chExt cx="377825" cy="82550"/>
          </a:xfrm>
        </p:grpSpPr>
        <p:sp>
          <p:nvSpPr>
            <p:cNvPr id="19" name="object 19"/>
            <p:cNvSpPr/>
            <p:nvPr/>
          </p:nvSpPr>
          <p:spPr>
            <a:xfrm>
              <a:off x="3912682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06220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29551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286710" y="2814224"/>
            <a:ext cx="82550" cy="432434"/>
            <a:chOff x="5286710" y="2814224"/>
            <a:chExt cx="82550" cy="432434"/>
          </a:xfrm>
        </p:grpSpPr>
        <p:sp>
          <p:nvSpPr>
            <p:cNvPr id="25" name="object 25"/>
            <p:cNvSpPr/>
            <p:nvPr/>
          </p:nvSpPr>
          <p:spPr>
            <a:xfrm>
              <a:off x="5327701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10" y="2814224"/>
              <a:ext cx="81981" cy="1055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34473" y="2499584"/>
            <a:ext cx="309275" cy="81980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5593201" y="2499654"/>
            <a:ext cx="377825" cy="82550"/>
            <a:chOff x="5593201" y="2499654"/>
            <a:chExt cx="377825" cy="82550"/>
          </a:xfrm>
        </p:grpSpPr>
        <p:sp>
          <p:nvSpPr>
            <p:cNvPr id="29" name="object 29"/>
            <p:cNvSpPr/>
            <p:nvPr/>
          </p:nvSpPr>
          <p:spPr>
            <a:xfrm>
              <a:off x="5593201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14998" y="2499584"/>
            <a:ext cx="293076" cy="8198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761100" y="2128566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RNN:</a:t>
            </a:r>
            <a:r>
              <a:rPr sz="2800" spc="-105" dirty="0"/>
              <a:t> </a:t>
            </a:r>
            <a:r>
              <a:rPr sz="2800" spc="-10" dirty="0"/>
              <a:t>Computational</a:t>
            </a:r>
            <a:r>
              <a:rPr sz="2800" spc="-100" dirty="0"/>
              <a:t> </a:t>
            </a:r>
            <a:r>
              <a:rPr sz="2800" spc="-10" dirty="0"/>
              <a:t>Graph</a:t>
            </a:r>
            <a:endParaRPr sz="2800"/>
          </a:p>
        </p:txBody>
      </p:sp>
      <p:sp>
        <p:nvSpPr>
          <p:cNvPr id="36" name="object 36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32999" y="2499584"/>
            <a:ext cx="293075" cy="81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7" y="2146712"/>
            <a:ext cx="405765" cy="788035"/>
            <a:chOff x="942987" y="2146712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3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13" y="2146712"/>
            <a:ext cx="405765" cy="788035"/>
            <a:chOff x="2623513" y="2146712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28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9" y="2499584"/>
            <a:ext cx="1266190" cy="756285"/>
            <a:chOff x="1343749" y="2499584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8168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04010" y="2146712"/>
            <a:ext cx="435609" cy="788035"/>
            <a:chOff x="4304010" y="2146712"/>
            <a:chExt cx="435609" cy="788035"/>
          </a:xfrm>
        </p:grpSpPr>
        <p:sp>
          <p:nvSpPr>
            <p:cNvPr id="19" name="object 19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0" y="0"/>
                  </a:moveTo>
                  <a:lnTo>
                    <a:pt x="425699" y="0"/>
                  </a:lnTo>
                  <a:lnTo>
                    <a:pt x="4256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77576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24276" y="2499584"/>
            <a:ext cx="1266190" cy="756285"/>
            <a:chOff x="3024276" y="2499584"/>
            <a:chExt cx="1266190" cy="75628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4276" y="2499584"/>
              <a:ext cx="338975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47188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12682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06220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29551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734473" y="2499584"/>
            <a:ext cx="634365" cy="756285"/>
            <a:chOff x="4734473" y="2499584"/>
            <a:chExt cx="634365" cy="756285"/>
          </a:xfrm>
        </p:grpSpPr>
        <p:sp>
          <p:nvSpPr>
            <p:cNvPr id="32" name="object 32"/>
            <p:cNvSpPr/>
            <p:nvPr/>
          </p:nvSpPr>
          <p:spPr>
            <a:xfrm>
              <a:off x="5327701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10" y="2814224"/>
              <a:ext cx="81981" cy="105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4473" y="2499584"/>
              <a:ext cx="309275" cy="8198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5593201" y="2499654"/>
            <a:ext cx="377825" cy="82550"/>
            <a:chOff x="5593201" y="2499654"/>
            <a:chExt cx="377825" cy="82550"/>
          </a:xfrm>
        </p:grpSpPr>
        <p:sp>
          <p:nvSpPr>
            <p:cNvPr id="36" name="object 36"/>
            <p:cNvSpPr/>
            <p:nvPr/>
          </p:nvSpPr>
          <p:spPr>
            <a:xfrm>
              <a:off x="5593201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14998" y="2499584"/>
            <a:ext cx="293076" cy="8198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761100" y="2128566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3532" y="3573882"/>
            <a:ext cx="541020" cy="520065"/>
            <a:chOff x="783532" y="3573882"/>
            <a:chExt cx="541020" cy="520065"/>
          </a:xfrm>
        </p:grpSpPr>
        <p:sp>
          <p:nvSpPr>
            <p:cNvPr id="43" name="object 43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61320" y="3626022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24272" y="2795620"/>
            <a:ext cx="6379845" cy="1652905"/>
            <a:chOff x="724272" y="2795620"/>
            <a:chExt cx="6379845" cy="1652905"/>
          </a:xfrm>
        </p:grpSpPr>
        <p:sp>
          <p:nvSpPr>
            <p:cNvPr id="47" name="object 47"/>
            <p:cNvSpPr/>
            <p:nvPr/>
          </p:nvSpPr>
          <p:spPr>
            <a:xfrm>
              <a:off x="1053795" y="2891564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80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7" y="1415190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1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8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299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7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4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2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5"/>
                  </a:lnTo>
                  <a:lnTo>
                    <a:pt x="2092226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2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53795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6"/>
                  </a:lnTo>
                  <a:lnTo>
                    <a:pt x="158938" y="383015"/>
                  </a:lnTo>
                  <a:lnTo>
                    <a:pt x="199609" y="354051"/>
                  </a:lnTo>
                  <a:lnTo>
                    <a:pt x="242525" y="326392"/>
                  </a:lnTo>
                  <a:lnTo>
                    <a:pt x="286938" y="299601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59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0"/>
              <a:ext cx="80855" cy="10987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053795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6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5"/>
                  </a:lnTo>
                  <a:lnTo>
                    <a:pt x="578557" y="1456934"/>
                  </a:lnTo>
                  <a:lnTo>
                    <a:pt x="629249" y="1467729"/>
                  </a:lnTo>
                  <a:lnTo>
                    <a:pt x="681502" y="1478035"/>
                  </a:lnTo>
                  <a:lnTo>
                    <a:pt x="735243" y="1487806"/>
                  </a:lnTo>
                  <a:lnTo>
                    <a:pt x="790403" y="1496997"/>
                  </a:lnTo>
                  <a:lnTo>
                    <a:pt x="846910" y="1505563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7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599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3"/>
                  </a:lnTo>
                  <a:lnTo>
                    <a:pt x="2214661" y="1462041"/>
                  </a:lnTo>
                  <a:lnTo>
                    <a:pt x="2264717" y="1450335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4"/>
                  </a:lnTo>
                  <a:lnTo>
                    <a:pt x="2657779" y="1330218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79" y="1253426"/>
                  </a:lnTo>
                  <a:lnTo>
                    <a:pt x="2892536" y="1232581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9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2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49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1"/>
                  </a:lnTo>
                  <a:lnTo>
                    <a:pt x="3600909" y="763344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1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0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2" y="108457"/>
                  </a:lnTo>
                  <a:lnTo>
                    <a:pt x="4015647" y="35328"/>
                  </a:lnTo>
                  <a:lnTo>
                    <a:pt x="4018331" y="16875"/>
                  </a:lnTo>
                  <a:lnTo>
                    <a:pt x="4018749" y="13794"/>
                  </a:lnTo>
                  <a:lnTo>
                    <a:pt x="4019153" y="10710"/>
                  </a:lnTo>
                  <a:lnTo>
                    <a:pt x="4019542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0"/>
              <a:ext cx="81871" cy="10720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33797" y="3001585"/>
              <a:ext cx="6273800" cy="1087755"/>
            </a:xfrm>
            <a:custGeom>
              <a:avLst/>
              <a:gdLst/>
              <a:ahLst/>
              <a:cxnLst/>
              <a:rect l="l" t="t" r="r" b="b"/>
              <a:pathLst>
                <a:path w="6273800" h="1087754">
                  <a:moveTo>
                    <a:pt x="319997" y="1087359"/>
                  </a:moveTo>
                  <a:lnTo>
                    <a:pt x="213331" y="1040630"/>
                  </a:lnTo>
                  <a:lnTo>
                    <a:pt x="35555" y="917437"/>
                  </a:lnTo>
                  <a:lnTo>
                    <a:pt x="0" y="743267"/>
                  </a:lnTo>
                  <a:lnTo>
                    <a:pt x="319997" y="543609"/>
                  </a:lnTo>
                  <a:lnTo>
                    <a:pt x="374056" y="525075"/>
                  </a:lnTo>
                  <a:lnTo>
                    <a:pt x="432762" y="506561"/>
                  </a:lnTo>
                  <a:lnTo>
                    <a:pt x="496064" y="488084"/>
                  </a:lnTo>
                  <a:lnTo>
                    <a:pt x="563906" y="469666"/>
                  </a:lnTo>
                  <a:lnTo>
                    <a:pt x="636237" y="451323"/>
                  </a:lnTo>
                  <a:lnTo>
                    <a:pt x="674068" y="442187"/>
                  </a:lnTo>
                  <a:lnTo>
                    <a:pt x="713002" y="433077"/>
                  </a:lnTo>
                  <a:lnTo>
                    <a:pt x="753030" y="423995"/>
                  </a:lnTo>
                  <a:lnTo>
                    <a:pt x="794147" y="414945"/>
                  </a:lnTo>
                  <a:lnTo>
                    <a:pt x="836346" y="405928"/>
                  </a:lnTo>
                  <a:lnTo>
                    <a:pt x="879621" y="396948"/>
                  </a:lnTo>
                  <a:lnTo>
                    <a:pt x="923964" y="388005"/>
                  </a:lnTo>
                  <a:lnTo>
                    <a:pt x="969368" y="379103"/>
                  </a:lnTo>
                  <a:lnTo>
                    <a:pt x="1015828" y="370245"/>
                  </a:lnTo>
                  <a:lnTo>
                    <a:pt x="1063336" y="361431"/>
                  </a:lnTo>
                  <a:lnTo>
                    <a:pt x="1111886" y="352666"/>
                  </a:lnTo>
                  <a:lnTo>
                    <a:pt x="1161472" y="343951"/>
                  </a:lnTo>
                  <a:lnTo>
                    <a:pt x="1212085" y="335288"/>
                  </a:lnTo>
                  <a:lnTo>
                    <a:pt x="1263721" y="326681"/>
                  </a:lnTo>
                  <a:lnTo>
                    <a:pt x="1316372" y="318131"/>
                  </a:lnTo>
                  <a:lnTo>
                    <a:pt x="1370031" y="309641"/>
                  </a:lnTo>
                  <a:lnTo>
                    <a:pt x="1424691" y="301213"/>
                  </a:lnTo>
                  <a:lnTo>
                    <a:pt x="1480347" y="292850"/>
                  </a:lnTo>
                  <a:lnTo>
                    <a:pt x="1536991" y="284554"/>
                  </a:lnTo>
                  <a:lnTo>
                    <a:pt x="1594617" y="276327"/>
                  </a:lnTo>
                  <a:lnTo>
                    <a:pt x="1653218" y="268172"/>
                  </a:lnTo>
                  <a:lnTo>
                    <a:pt x="1712788" y="260091"/>
                  </a:lnTo>
                  <a:lnTo>
                    <a:pt x="1773319" y="252087"/>
                  </a:lnTo>
                  <a:lnTo>
                    <a:pt x="1834805" y="244162"/>
                  </a:lnTo>
                  <a:lnTo>
                    <a:pt x="1897239" y="236318"/>
                  </a:lnTo>
                  <a:lnTo>
                    <a:pt x="1960615" y="228558"/>
                  </a:lnTo>
                  <a:lnTo>
                    <a:pt x="2024926" y="220884"/>
                  </a:lnTo>
                  <a:lnTo>
                    <a:pt x="2090165" y="213299"/>
                  </a:lnTo>
                  <a:lnTo>
                    <a:pt x="2156326" y="205804"/>
                  </a:lnTo>
                  <a:lnTo>
                    <a:pt x="2223402" y="198403"/>
                  </a:lnTo>
                  <a:lnTo>
                    <a:pt x="2291386" y="191098"/>
                  </a:lnTo>
                  <a:lnTo>
                    <a:pt x="2360271" y="183891"/>
                  </a:lnTo>
                  <a:lnTo>
                    <a:pt x="2430052" y="176784"/>
                  </a:lnTo>
                  <a:lnTo>
                    <a:pt x="2500720" y="169781"/>
                  </a:lnTo>
                  <a:lnTo>
                    <a:pt x="2545592" y="165432"/>
                  </a:lnTo>
                  <a:lnTo>
                    <a:pt x="2590811" y="161126"/>
                  </a:lnTo>
                  <a:lnTo>
                    <a:pt x="2636374" y="156862"/>
                  </a:lnTo>
                  <a:lnTo>
                    <a:pt x="2682281" y="152642"/>
                  </a:lnTo>
                  <a:lnTo>
                    <a:pt x="2728530" y="148466"/>
                  </a:lnTo>
                  <a:lnTo>
                    <a:pt x="2775118" y="144335"/>
                  </a:lnTo>
                  <a:lnTo>
                    <a:pt x="2822045" y="140248"/>
                  </a:lnTo>
                  <a:lnTo>
                    <a:pt x="2869309" y="136208"/>
                  </a:lnTo>
                  <a:lnTo>
                    <a:pt x="2916907" y="132214"/>
                  </a:lnTo>
                  <a:lnTo>
                    <a:pt x="2964839" y="128266"/>
                  </a:lnTo>
                  <a:lnTo>
                    <a:pt x="3013103" y="124367"/>
                  </a:lnTo>
                  <a:lnTo>
                    <a:pt x="3061697" y="120515"/>
                  </a:lnTo>
                  <a:lnTo>
                    <a:pt x="3110619" y="116712"/>
                  </a:lnTo>
                  <a:lnTo>
                    <a:pt x="3159868" y="112959"/>
                  </a:lnTo>
                  <a:lnTo>
                    <a:pt x="3209442" y="109255"/>
                  </a:lnTo>
                  <a:lnTo>
                    <a:pt x="3259339" y="105602"/>
                  </a:lnTo>
                  <a:lnTo>
                    <a:pt x="3309558" y="102001"/>
                  </a:lnTo>
                  <a:lnTo>
                    <a:pt x="3360097" y="98450"/>
                  </a:lnTo>
                  <a:lnTo>
                    <a:pt x="3410955" y="94953"/>
                  </a:lnTo>
                  <a:lnTo>
                    <a:pt x="3462129" y="91508"/>
                  </a:lnTo>
                  <a:lnTo>
                    <a:pt x="3513619" y="88116"/>
                  </a:lnTo>
                  <a:lnTo>
                    <a:pt x="3565422" y="84779"/>
                  </a:lnTo>
                  <a:lnTo>
                    <a:pt x="3617537" y="81496"/>
                  </a:lnTo>
                  <a:lnTo>
                    <a:pt x="3669962" y="78269"/>
                  </a:lnTo>
                  <a:lnTo>
                    <a:pt x="3722695" y="75098"/>
                  </a:lnTo>
                  <a:lnTo>
                    <a:pt x="3775736" y="71983"/>
                  </a:lnTo>
                  <a:lnTo>
                    <a:pt x="3829081" y="68925"/>
                  </a:lnTo>
                  <a:lnTo>
                    <a:pt x="3882730" y="65925"/>
                  </a:lnTo>
                  <a:lnTo>
                    <a:pt x="3936681" y="62983"/>
                  </a:lnTo>
                  <a:lnTo>
                    <a:pt x="3990932" y="60099"/>
                  </a:lnTo>
                  <a:lnTo>
                    <a:pt x="4045482" y="57276"/>
                  </a:lnTo>
                  <a:lnTo>
                    <a:pt x="4100328" y="54512"/>
                  </a:lnTo>
                  <a:lnTo>
                    <a:pt x="4155470" y="51809"/>
                  </a:lnTo>
                  <a:lnTo>
                    <a:pt x="4210905" y="49167"/>
                  </a:lnTo>
                  <a:lnTo>
                    <a:pt x="4266632" y="46587"/>
                  </a:lnTo>
                  <a:lnTo>
                    <a:pt x="4315632" y="44381"/>
                  </a:lnTo>
                  <a:lnTo>
                    <a:pt x="4364852" y="42223"/>
                  </a:lnTo>
                  <a:lnTo>
                    <a:pt x="4414293" y="40114"/>
                  </a:lnTo>
                  <a:lnTo>
                    <a:pt x="4463952" y="38053"/>
                  </a:lnTo>
                  <a:lnTo>
                    <a:pt x="4513830" y="36042"/>
                  </a:lnTo>
                  <a:lnTo>
                    <a:pt x="4563923" y="34081"/>
                  </a:lnTo>
                  <a:lnTo>
                    <a:pt x="4614233" y="32169"/>
                  </a:lnTo>
                  <a:lnTo>
                    <a:pt x="4664757" y="30309"/>
                  </a:lnTo>
                  <a:lnTo>
                    <a:pt x="4715494" y="28499"/>
                  </a:lnTo>
                  <a:lnTo>
                    <a:pt x="4766443" y="26741"/>
                  </a:lnTo>
                  <a:lnTo>
                    <a:pt x="4817604" y="25035"/>
                  </a:lnTo>
                  <a:lnTo>
                    <a:pt x="4868974" y="23380"/>
                  </a:lnTo>
                  <a:lnTo>
                    <a:pt x="4920554" y="21779"/>
                  </a:lnTo>
                  <a:lnTo>
                    <a:pt x="4972341" y="20230"/>
                  </a:lnTo>
                  <a:lnTo>
                    <a:pt x="5024335" y="18734"/>
                  </a:lnTo>
                  <a:lnTo>
                    <a:pt x="5076534" y="17293"/>
                  </a:lnTo>
                  <a:lnTo>
                    <a:pt x="5128938" y="15905"/>
                  </a:lnTo>
                  <a:lnTo>
                    <a:pt x="5181545" y="14572"/>
                  </a:lnTo>
                  <a:lnTo>
                    <a:pt x="5234355" y="13295"/>
                  </a:lnTo>
                  <a:lnTo>
                    <a:pt x="5287365" y="12072"/>
                  </a:lnTo>
                  <a:lnTo>
                    <a:pt x="5335730" y="11009"/>
                  </a:lnTo>
                  <a:lnTo>
                    <a:pt x="5384260" y="9992"/>
                  </a:lnTo>
                  <a:lnTo>
                    <a:pt x="5432953" y="9022"/>
                  </a:lnTo>
                  <a:lnTo>
                    <a:pt x="5481808" y="8099"/>
                  </a:lnTo>
                  <a:lnTo>
                    <a:pt x="5530826" y="7224"/>
                  </a:lnTo>
                  <a:lnTo>
                    <a:pt x="5580005" y="6395"/>
                  </a:lnTo>
                  <a:lnTo>
                    <a:pt x="5629344" y="5615"/>
                  </a:lnTo>
                  <a:lnTo>
                    <a:pt x="5678843" y="4883"/>
                  </a:lnTo>
                  <a:lnTo>
                    <a:pt x="5728500" y="4199"/>
                  </a:lnTo>
                  <a:lnTo>
                    <a:pt x="5778315" y="3564"/>
                  </a:lnTo>
                  <a:lnTo>
                    <a:pt x="5828287" y="2979"/>
                  </a:lnTo>
                  <a:lnTo>
                    <a:pt x="5883436" y="2391"/>
                  </a:lnTo>
                  <a:lnTo>
                    <a:pt x="5938774" y="1864"/>
                  </a:lnTo>
                  <a:lnTo>
                    <a:pt x="5994297" y="1397"/>
                  </a:lnTo>
                  <a:lnTo>
                    <a:pt x="6050007" y="992"/>
                  </a:lnTo>
                  <a:lnTo>
                    <a:pt x="6105900" y="647"/>
                  </a:lnTo>
                  <a:lnTo>
                    <a:pt x="6176025" y="304"/>
                  </a:lnTo>
                  <a:lnTo>
                    <a:pt x="6246434" y="57"/>
                  </a:lnTo>
                  <a:lnTo>
                    <a:pt x="62737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8031" y="2960595"/>
              <a:ext cx="105538" cy="81980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RNN:</a:t>
            </a:r>
            <a:r>
              <a:rPr sz="2800" spc="-105" dirty="0"/>
              <a:t> </a:t>
            </a:r>
            <a:r>
              <a:rPr sz="2800" spc="-10" dirty="0"/>
              <a:t>Computational</a:t>
            </a:r>
            <a:r>
              <a:rPr sz="2800" spc="-100" dirty="0"/>
              <a:t> </a:t>
            </a:r>
            <a:r>
              <a:rPr sz="2800" spc="-10" dirty="0"/>
              <a:t>Graph</a:t>
            </a:r>
            <a:endParaRPr sz="2800" dirty="0"/>
          </a:p>
        </p:txBody>
      </p:sp>
      <p:sp>
        <p:nvSpPr>
          <p:cNvPr id="56" name="object 56"/>
          <p:cNvSpPr txBox="1"/>
          <p:nvPr/>
        </p:nvSpPr>
        <p:spPr>
          <a:xfrm>
            <a:off x="1897075" y="1194630"/>
            <a:ext cx="5053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Re-</a:t>
            </a:r>
            <a:r>
              <a:rPr sz="1800" dirty="0">
                <a:latin typeface="Arial"/>
                <a:cs typeface="Arial"/>
              </a:rPr>
              <a:t>use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weight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every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time-</a:t>
            </a:r>
            <a:r>
              <a:rPr sz="1800" spc="-20" dirty="0">
                <a:latin typeface="Arial"/>
                <a:cs typeface="Arial"/>
              </a:rPr>
              <a:t>step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32999" y="2499584"/>
            <a:ext cx="293075" cy="819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7" y="2146712"/>
            <a:ext cx="405765" cy="788035"/>
            <a:chOff x="942987" y="2146712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3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13" y="2146712"/>
            <a:ext cx="405765" cy="788035"/>
            <a:chOff x="2623513" y="2146712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28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9" y="2499584"/>
            <a:ext cx="1266190" cy="756285"/>
            <a:chOff x="1343749" y="2499584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8168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04010" y="2146712"/>
            <a:ext cx="435609" cy="788035"/>
            <a:chOff x="4304010" y="2146712"/>
            <a:chExt cx="435609" cy="788035"/>
          </a:xfrm>
        </p:grpSpPr>
        <p:sp>
          <p:nvSpPr>
            <p:cNvPr id="19" name="object 19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0" y="0"/>
                  </a:moveTo>
                  <a:lnTo>
                    <a:pt x="425699" y="0"/>
                  </a:lnTo>
                  <a:lnTo>
                    <a:pt x="4256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77576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24276" y="2499584"/>
            <a:ext cx="1266190" cy="756285"/>
            <a:chOff x="3024276" y="2499584"/>
            <a:chExt cx="1266190" cy="75628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4276" y="2499584"/>
              <a:ext cx="338975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47188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12682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06220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29551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734473" y="2499584"/>
            <a:ext cx="634365" cy="756285"/>
            <a:chOff x="4734473" y="2499584"/>
            <a:chExt cx="634365" cy="756285"/>
          </a:xfrm>
        </p:grpSpPr>
        <p:sp>
          <p:nvSpPr>
            <p:cNvPr id="32" name="object 32"/>
            <p:cNvSpPr/>
            <p:nvPr/>
          </p:nvSpPr>
          <p:spPr>
            <a:xfrm>
              <a:off x="5327701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10" y="2814224"/>
              <a:ext cx="81981" cy="105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4473" y="2499584"/>
              <a:ext cx="309275" cy="8198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5593201" y="2499654"/>
            <a:ext cx="377825" cy="82550"/>
            <a:chOff x="5593201" y="2499654"/>
            <a:chExt cx="377825" cy="82550"/>
          </a:xfrm>
        </p:grpSpPr>
        <p:sp>
          <p:nvSpPr>
            <p:cNvPr id="36" name="object 36"/>
            <p:cNvSpPr/>
            <p:nvPr/>
          </p:nvSpPr>
          <p:spPr>
            <a:xfrm>
              <a:off x="5593201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858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14998" y="2499584"/>
            <a:ext cx="293076" cy="8198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7900708" y="1791199"/>
            <a:ext cx="82550" cy="360680"/>
            <a:chOff x="7900708" y="1791199"/>
            <a:chExt cx="82550" cy="360680"/>
          </a:xfrm>
        </p:grpSpPr>
        <p:sp>
          <p:nvSpPr>
            <p:cNvPr id="41" name="object 41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761100" y="2128566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83532" y="3573882"/>
            <a:ext cx="541020" cy="520065"/>
            <a:chOff x="783532" y="3573882"/>
            <a:chExt cx="541020" cy="520065"/>
          </a:xfrm>
        </p:grpSpPr>
        <p:sp>
          <p:nvSpPr>
            <p:cNvPr id="47" name="object 47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1320" y="3626022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44269" y="2795620"/>
            <a:ext cx="6106795" cy="1745614"/>
            <a:chOff x="1044269" y="2795620"/>
            <a:chExt cx="6106795" cy="1745614"/>
          </a:xfrm>
        </p:grpSpPr>
        <p:sp>
          <p:nvSpPr>
            <p:cNvPr id="51" name="object 51"/>
            <p:cNvSpPr/>
            <p:nvPr/>
          </p:nvSpPr>
          <p:spPr>
            <a:xfrm>
              <a:off x="1053794" y="2891564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80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7" y="1415190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1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8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299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7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4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2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5"/>
                  </a:lnTo>
                  <a:lnTo>
                    <a:pt x="2092226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2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6"/>
                  </a:lnTo>
                  <a:lnTo>
                    <a:pt x="158938" y="383015"/>
                  </a:lnTo>
                  <a:lnTo>
                    <a:pt x="199609" y="354051"/>
                  </a:lnTo>
                  <a:lnTo>
                    <a:pt x="242525" y="326392"/>
                  </a:lnTo>
                  <a:lnTo>
                    <a:pt x="286938" y="299601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59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0"/>
              <a:ext cx="80855" cy="10987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6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5"/>
                  </a:lnTo>
                  <a:lnTo>
                    <a:pt x="578557" y="1456934"/>
                  </a:lnTo>
                  <a:lnTo>
                    <a:pt x="629249" y="1467729"/>
                  </a:lnTo>
                  <a:lnTo>
                    <a:pt x="681502" y="1478035"/>
                  </a:lnTo>
                  <a:lnTo>
                    <a:pt x="735243" y="1487806"/>
                  </a:lnTo>
                  <a:lnTo>
                    <a:pt x="790403" y="1496997"/>
                  </a:lnTo>
                  <a:lnTo>
                    <a:pt x="846910" y="1505563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7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599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3"/>
                  </a:lnTo>
                  <a:lnTo>
                    <a:pt x="2214661" y="1462041"/>
                  </a:lnTo>
                  <a:lnTo>
                    <a:pt x="2264717" y="1450335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4"/>
                  </a:lnTo>
                  <a:lnTo>
                    <a:pt x="2657779" y="1330218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79" y="1253426"/>
                  </a:lnTo>
                  <a:lnTo>
                    <a:pt x="2892536" y="1232581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9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2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49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1"/>
                  </a:lnTo>
                  <a:lnTo>
                    <a:pt x="3600909" y="763344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1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0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2" y="108457"/>
                  </a:lnTo>
                  <a:lnTo>
                    <a:pt x="4015647" y="35328"/>
                  </a:lnTo>
                  <a:lnTo>
                    <a:pt x="4018331" y="16875"/>
                  </a:lnTo>
                  <a:lnTo>
                    <a:pt x="4018749" y="13794"/>
                  </a:lnTo>
                  <a:lnTo>
                    <a:pt x="4019153" y="10710"/>
                  </a:lnTo>
                  <a:lnTo>
                    <a:pt x="4019542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0"/>
              <a:ext cx="81871" cy="10720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53794" y="3115147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7"/>
                  </a:moveTo>
                  <a:lnTo>
                    <a:pt x="16881" y="1013172"/>
                  </a:lnTo>
                  <a:lnTo>
                    <a:pt x="50886" y="1044214"/>
                  </a:lnTo>
                  <a:lnTo>
                    <a:pt x="83224" y="1065427"/>
                  </a:lnTo>
                  <a:lnTo>
                    <a:pt x="122986" y="1086930"/>
                  </a:lnTo>
                  <a:lnTo>
                    <a:pt x="169906" y="1108615"/>
                  </a:lnTo>
                  <a:lnTo>
                    <a:pt x="223721" y="1130376"/>
                  </a:lnTo>
                  <a:lnTo>
                    <a:pt x="284164" y="1152104"/>
                  </a:lnTo>
                  <a:lnTo>
                    <a:pt x="350972" y="1173693"/>
                  </a:lnTo>
                  <a:lnTo>
                    <a:pt x="423877" y="1195036"/>
                  </a:lnTo>
                  <a:lnTo>
                    <a:pt x="462534" y="1205581"/>
                  </a:lnTo>
                  <a:lnTo>
                    <a:pt x="502616" y="1216025"/>
                  </a:lnTo>
                  <a:lnTo>
                    <a:pt x="544090" y="1226353"/>
                  </a:lnTo>
                  <a:lnTo>
                    <a:pt x="586923" y="1236553"/>
                  </a:lnTo>
                  <a:lnTo>
                    <a:pt x="631082" y="1246610"/>
                  </a:lnTo>
                  <a:lnTo>
                    <a:pt x="676533" y="1256512"/>
                  </a:lnTo>
                  <a:lnTo>
                    <a:pt x="723244" y="1266246"/>
                  </a:lnTo>
                  <a:lnTo>
                    <a:pt x="771181" y="1275797"/>
                  </a:lnTo>
                  <a:lnTo>
                    <a:pt x="820312" y="1285152"/>
                  </a:lnTo>
                  <a:lnTo>
                    <a:pt x="870602" y="1294299"/>
                  </a:lnTo>
                  <a:lnTo>
                    <a:pt x="922019" y="1303222"/>
                  </a:lnTo>
                  <a:lnTo>
                    <a:pt x="974530" y="1311910"/>
                  </a:lnTo>
                  <a:lnTo>
                    <a:pt x="1028102" y="1320349"/>
                  </a:lnTo>
                  <a:lnTo>
                    <a:pt x="1082701" y="1328525"/>
                  </a:lnTo>
                  <a:lnTo>
                    <a:pt x="1138294" y="1336425"/>
                  </a:lnTo>
                  <a:lnTo>
                    <a:pt x="1194849" y="1344035"/>
                  </a:lnTo>
                  <a:lnTo>
                    <a:pt x="1252332" y="1351343"/>
                  </a:lnTo>
                  <a:lnTo>
                    <a:pt x="1310709" y="1358334"/>
                  </a:lnTo>
                  <a:lnTo>
                    <a:pt x="1369948" y="1364996"/>
                  </a:lnTo>
                  <a:lnTo>
                    <a:pt x="1430016" y="1371314"/>
                  </a:lnTo>
                  <a:lnTo>
                    <a:pt x="1490879" y="1377276"/>
                  </a:lnTo>
                  <a:lnTo>
                    <a:pt x="1552505" y="1382868"/>
                  </a:lnTo>
                  <a:lnTo>
                    <a:pt x="1614860" y="1388077"/>
                  </a:lnTo>
                  <a:lnTo>
                    <a:pt x="1677911" y="1392889"/>
                  </a:lnTo>
                  <a:lnTo>
                    <a:pt x="1741624" y="1397291"/>
                  </a:lnTo>
                  <a:lnTo>
                    <a:pt x="1805968" y="1401269"/>
                  </a:lnTo>
                  <a:lnTo>
                    <a:pt x="1870908" y="1404811"/>
                  </a:lnTo>
                  <a:lnTo>
                    <a:pt x="1936411" y="1407902"/>
                  </a:lnTo>
                  <a:lnTo>
                    <a:pt x="2002445" y="1410529"/>
                  </a:lnTo>
                  <a:lnTo>
                    <a:pt x="2068976" y="1412679"/>
                  </a:lnTo>
                  <a:lnTo>
                    <a:pt x="2135971" y="1414339"/>
                  </a:lnTo>
                  <a:lnTo>
                    <a:pt x="2203396" y="1415495"/>
                  </a:lnTo>
                  <a:lnTo>
                    <a:pt x="2271220" y="1416133"/>
                  </a:lnTo>
                  <a:lnTo>
                    <a:pt x="2339408" y="1416241"/>
                  </a:lnTo>
                  <a:lnTo>
                    <a:pt x="2407928" y="1415804"/>
                  </a:lnTo>
                  <a:lnTo>
                    <a:pt x="2476745" y="1414810"/>
                  </a:lnTo>
                  <a:lnTo>
                    <a:pt x="2545828" y="1413245"/>
                  </a:lnTo>
                  <a:lnTo>
                    <a:pt x="2615143" y="1411095"/>
                  </a:lnTo>
                  <a:lnTo>
                    <a:pt x="2684657" y="1408348"/>
                  </a:lnTo>
                  <a:lnTo>
                    <a:pt x="2754337" y="1404990"/>
                  </a:lnTo>
                  <a:lnTo>
                    <a:pt x="2824149" y="1401007"/>
                  </a:lnTo>
                  <a:lnTo>
                    <a:pt x="2894061" y="1396386"/>
                  </a:lnTo>
                  <a:lnTo>
                    <a:pt x="2964038" y="1391113"/>
                  </a:lnTo>
                  <a:lnTo>
                    <a:pt x="3034049" y="1385176"/>
                  </a:lnTo>
                  <a:lnTo>
                    <a:pt x="3086967" y="1380241"/>
                  </a:lnTo>
                  <a:lnTo>
                    <a:pt x="3139869" y="1374922"/>
                  </a:lnTo>
                  <a:lnTo>
                    <a:pt x="3192744" y="1369221"/>
                  </a:lnTo>
                  <a:lnTo>
                    <a:pt x="3245575" y="1363143"/>
                  </a:lnTo>
                  <a:lnTo>
                    <a:pt x="3298349" y="1356691"/>
                  </a:lnTo>
                  <a:lnTo>
                    <a:pt x="3351051" y="1349867"/>
                  </a:lnTo>
                  <a:lnTo>
                    <a:pt x="3403668" y="1342675"/>
                  </a:lnTo>
                  <a:lnTo>
                    <a:pt x="3456184" y="1335118"/>
                  </a:lnTo>
                  <a:lnTo>
                    <a:pt x="3508586" y="1327199"/>
                  </a:lnTo>
                  <a:lnTo>
                    <a:pt x="3560859" y="1318922"/>
                  </a:lnTo>
                  <a:lnTo>
                    <a:pt x="3612989" y="1310290"/>
                  </a:lnTo>
                  <a:lnTo>
                    <a:pt x="3664962" y="1301306"/>
                  </a:lnTo>
                  <a:lnTo>
                    <a:pt x="3716763" y="1291973"/>
                  </a:lnTo>
                  <a:lnTo>
                    <a:pt x="3768378" y="1282294"/>
                  </a:lnTo>
                  <a:lnTo>
                    <a:pt x="3819792" y="1272274"/>
                  </a:lnTo>
                  <a:lnTo>
                    <a:pt x="3870992" y="1261914"/>
                  </a:lnTo>
                  <a:lnTo>
                    <a:pt x="3921963" y="1251218"/>
                  </a:lnTo>
                  <a:lnTo>
                    <a:pt x="3972690" y="1240190"/>
                  </a:lnTo>
                  <a:lnTo>
                    <a:pt x="4023161" y="1228832"/>
                  </a:lnTo>
                  <a:lnTo>
                    <a:pt x="4073359" y="1217148"/>
                  </a:lnTo>
                  <a:lnTo>
                    <a:pt x="4123271" y="1205141"/>
                  </a:lnTo>
                  <a:lnTo>
                    <a:pt x="4172882" y="1192815"/>
                  </a:lnTo>
                  <a:lnTo>
                    <a:pt x="4222179" y="1180171"/>
                  </a:lnTo>
                  <a:lnTo>
                    <a:pt x="4271146" y="1167215"/>
                  </a:lnTo>
                  <a:lnTo>
                    <a:pt x="4319770" y="1153948"/>
                  </a:lnTo>
                  <a:lnTo>
                    <a:pt x="4368036" y="1140375"/>
                  </a:lnTo>
                  <a:lnTo>
                    <a:pt x="4415931" y="1126498"/>
                  </a:lnTo>
                  <a:lnTo>
                    <a:pt x="4463438" y="1112320"/>
                  </a:lnTo>
                  <a:lnTo>
                    <a:pt x="4510545" y="1097846"/>
                  </a:lnTo>
                  <a:lnTo>
                    <a:pt x="4557238" y="1083077"/>
                  </a:lnTo>
                  <a:lnTo>
                    <a:pt x="4603500" y="1068018"/>
                  </a:lnTo>
                  <a:lnTo>
                    <a:pt x="4649320" y="1052671"/>
                  </a:lnTo>
                  <a:lnTo>
                    <a:pt x="4694681" y="1037040"/>
                  </a:lnTo>
                  <a:lnTo>
                    <a:pt x="4739570" y="1021127"/>
                  </a:lnTo>
                  <a:lnTo>
                    <a:pt x="4783972" y="1004937"/>
                  </a:lnTo>
                  <a:lnTo>
                    <a:pt x="4827874" y="988472"/>
                  </a:lnTo>
                  <a:lnTo>
                    <a:pt x="4871260" y="971736"/>
                  </a:lnTo>
                  <a:lnTo>
                    <a:pt x="4914117" y="954732"/>
                  </a:lnTo>
                  <a:lnTo>
                    <a:pt x="4956431" y="937462"/>
                  </a:lnTo>
                  <a:lnTo>
                    <a:pt x="4998186" y="919931"/>
                  </a:lnTo>
                  <a:lnTo>
                    <a:pt x="5039368" y="902142"/>
                  </a:lnTo>
                  <a:lnTo>
                    <a:pt x="5079964" y="884097"/>
                  </a:lnTo>
                  <a:lnTo>
                    <a:pt x="5119959" y="865800"/>
                  </a:lnTo>
                  <a:lnTo>
                    <a:pt x="5172731" y="840822"/>
                  </a:lnTo>
                  <a:lnTo>
                    <a:pt x="5224357" y="815403"/>
                  </a:lnTo>
                  <a:lnTo>
                    <a:pt x="5274802" y="789550"/>
                  </a:lnTo>
                  <a:lnTo>
                    <a:pt x="5324032" y="763271"/>
                  </a:lnTo>
                  <a:lnTo>
                    <a:pt x="5372012" y="736574"/>
                  </a:lnTo>
                  <a:lnTo>
                    <a:pt x="5418707" y="709466"/>
                  </a:lnTo>
                  <a:lnTo>
                    <a:pt x="5464083" y="681957"/>
                  </a:lnTo>
                  <a:lnTo>
                    <a:pt x="5508104" y="654052"/>
                  </a:lnTo>
                  <a:lnTo>
                    <a:pt x="5550737" y="625761"/>
                  </a:lnTo>
                  <a:lnTo>
                    <a:pt x="5591946" y="597091"/>
                  </a:lnTo>
                  <a:lnTo>
                    <a:pt x="5631697" y="568050"/>
                  </a:lnTo>
                  <a:lnTo>
                    <a:pt x="5669955" y="538645"/>
                  </a:lnTo>
                  <a:lnTo>
                    <a:pt x="5706685" y="508885"/>
                  </a:lnTo>
                  <a:lnTo>
                    <a:pt x="5741852" y="478778"/>
                  </a:lnTo>
                  <a:lnTo>
                    <a:pt x="5775422" y="448330"/>
                  </a:lnTo>
                  <a:lnTo>
                    <a:pt x="5807361" y="417550"/>
                  </a:lnTo>
                  <a:lnTo>
                    <a:pt x="5847347" y="376008"/>
                  </a:lnTo>
                  <a:lnTo>
                    <a:pt x="5884288" y="333907"/>
                  </a:lnTo>
                  <a:lnTo>
                    <a:pt x="5918101" y="291267"/>
                  </a:lnTo>
                  <a:lnTo>
                    <a:pt x="5948704" y="248107"/>
                  </a:lnTo>
                  <a:lnTo>
                    <a:pt x="5976015" y="204444"/>
                  </a:lnTo>
                  <a:lnTo>
                    <a:pt x="5999952" y="160297"/>
                  </a:lnTo>
                  <a:lnTo>
                    <a:pt x="6029350" y="93211"/>
                  </a:lnTo>
                  <a:lnTo>
                    <a:pt x="6050693" y="25140"/>
                  </a:lnTo>
                  <a:lnTo>
                    <a:pt x="6054737" y="7976"/>
                  </a:lnTo>
                  <a:lnTo>
                    <a:pt x="60564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399" y="3019623"/>
              <a:ext cx="81651" cy="108261"/>
            </a:xfrm>
            <a:prstGeom prst="rect">
              <a:avLst/>
            </a:prstGeom>
          </p:spPr>
        </p:pic>
      </p:grp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76369"/>
          </a:xfrm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RNN:</a:t>
            </a:r>
            <a:r>
              <a:rPr sz="2400" spc="-90" dirty="0"/>
              <a:t> </a:t>
            </a:r>
            <a:r>
              <a:rPr sz="2400" spc="-10" dirty="0"/>
              <a:t>Computational</a:t>
            </a:r>
            <a:r>
              <a:rPr sz="2400" spc="-85" dirty="0"/>
              <a:t> </a:t>
            </a:r>
            <a:r>
              <a:rPr sz="2400" dirty="0"/>
              <a:t>Graph:</a:t>
            </a:r>
            <a:r>
              <a:rPr sz="2400" spc="-85" dirty="0"/>
              <a:t> </a:t>
            </a:r>
            <a:r>
              <a:rPr sz="2400" dirty="0"/>
              <a:t>Many</a:t>
            </a:r>
            <a:r>
              <a:rPr sz="2400" spc="-85" dirty="0"/>
              <a:t> </a:t>
            </a:r>
            <a:r>
              <a:rPr sz="2400" dirty="0"/>
              <a:t>to</a:t>
            </a:r>
            <a:r>
              <a:rPr sz="2400" spc="-85" dirty="0"/>
              <a:t> </a:t>
            </a:r>
            <a:r>
              <a:rPr sz="2400" spc="-20" dirty="0"/>
              <a:t>Many</a:t>
            </a:r>
            <a:endParaRPr sz="2400" dirty="0"/>
          </a:p>
        </p:txBody>
      </p:sp>
      <p:sp>
        <p:nvSpPr>
          <p:cNvPr id="60" name="object 60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61" name="object 6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32999" y="2499584"/>
            <a:ext cx="293075" cy="81980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613424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785285" y="1791199"/>
            <a:ext cx="3458210" cy="360680"/>
            <a:chOff x="2785285" y="1791199"/>
            <a:chExt cx="3458210" cy="360680"/>
          </a:xfrm>
        </p:grpSpPr>
        <p:sp>
          <p:nvSpPr>
            <p:cNvPr id="66" name="object 66"/>
            <p:cNvSpPr/>
            <p:nvPr/>
          </p:nvSpPr>
          <p:spPr>
            <a:xfrm>
              <a:off x="6202148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1158" y="1791199"/>
              <a:ext cx="81981" cy="1055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521622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0632" y="1791199"/>
              <a:ext cx="81981" cy="1055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285" y="1818199"/>
              <a:ext cx="81980" cy="333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942987" y="2146712"/>
            <a:ext cx="405765" cy="788035"/>
            <a:chOff x="942987" y="2146712"/>
            <a:chExt cx="405765" cy="788035"/>
          </a:xfrm>
        </p:grpSpPr>
        <p:sp>
          <p:nvSpPr>
            <p:cNvPr id="6" name="object 6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01703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23513" y="2146712"/>
            <a:ext cx="405765" cy="788035"/>
            <a:chOff x="2623513" y="2146712"/>
            <a:chExt cx="405765" cy="788035"/>
          </a:xfrm>
        </p:grpSpPr>
        <p:sp>
          <p:nvSpPr>
            <p:cNvPr id="11" name="object 11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82228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3749" y="2499584"/>
            <a:ext cx="1266190" cy="756285"/>
            <a:chOff x="1343749" y="2499584"/>
            <a:chExt cx="1266190" cy="756285"/>
          </a:xfrm>
        </p:grpSpPr>
        <p:sp>
          <p:nvSpPr>
            <p:cNvPr id="15" name="object 15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38168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04010" y="2146712"/>
            <a:ext cx="435609" cy="788035"/>
            <a:chOff x="4304010" y="2146712"/>
            <a:chExt cx="435609" cy="788035"/>
          </a:xfrm>
        </p:grpSpPr>
        <p:sp>
          <p:nvSpPr>
            <p:cNvPr id="22" name="object 22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0" y="0"/>
                  </a:moveTo>
                  <a:lnTo>
                    <a:pt x="425699" y="0"/>
                  </a:lnTo>
                  <a:lnTo>
                    <a:pt x="4256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77576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24276" y="2499584"/>
            <a:ext cx="1266190" cy="756285"/>
            <a:chOff x="3024276" y="2499584"/>
            <a:chExt cx="1266190" cy="75628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4276" y="2499584"/>
              <a:ext cx="338975" cy="819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647188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12682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06220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29551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734473" y="2499584"/>
            <a:ext cx="634365" cy="756285"/>
            <a:chOff x="4734473" y="2499584"/>
            <a:chExt cx="634365" cy="756285"/>
          </a:xfrm>
        </p:grpSpPr>
        <p:sp>
          <p:nvSpPr>
            <p:cNvPr id="35" name="object 35"/>
            <p:cNvSpPr/>
            <p:nvPr/>
          </p:nvSpPr>
          <p:spPr>
            <a:xfrm>
              <a:off x="5327701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10" y="2814224"/>
              <a:ext cx="81981" cy="1055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4473" y="2499584"/>
              <a:ext cx="309275" cy="81980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5593201" y="2499654"/>
            <a:ext cx="377825" cy="82550"/>
            <a:chOff x="5593201" y="2499654"/>
            <a:chExt cx="377825" cy="82550"/>
          </a:xfrm>
        </p:grpSpPr>
        <p:sp>
          <p:nvSpPr>
            <p:cNvPr id="39" name="object 39"/>
            <p:cNvSpPr/>
            <p:nvPr/>
          </p:nvSpPr>
          <p:spPr>
            <a:xfrm>
              <a:off x="5593201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858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14998" y="2499584"/>
            <a:ext cx="293076" cy="81980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7900708" y="1791199"/>
            <a:ext cx="82550" cy="360680"/>
            <a:chOff x="7900708" y="1791199"/>
            <a:chExt cx="82550" cy="360680"/>
          </a:xfrm>
        </p:grpSpPr>
        <p:sp>
          <p:nvSpPr>
            <p:cNvPr id="44" name="object 44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761100" y="2128566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83532" y="3573882"/>
            <a:ext cx="541020" cy="520065"/>
            <a:chOff x="783532" y="3573882"/>
            <a:chExt cx="541020" cy="520065"/>
          </a:xfrm>
        </p:grpSpPr>
        <p:sp>
          <p:nvSpPr>
            <p:cNvPr id="50" name="object 50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61320" y="3626022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044269" y="2795620"/>
            <a:ext cx="6106795" cy="1745614"/>
            <a:chOff x="1044269" y="2795620"/>
            <a:chExt cx="6106795" cy="1745614"/>
          </a:xfrm>
        </p:grpSpPr>
        <p:sp>
          <p:nvSpPr>
            <p:cNvPr id="54" name="object 54"/>
            <p:cNvSpPr/>
            <p:nvPr/>
          </p:nvSpPr>
          <p:spPr>
            <a:xfrm>
              <a:off x="1053794" y="2891564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80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7" y="1415190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1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8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299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7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4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2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5"/>
                  </a:lnTo>
                  <a:lnTo>
                    <a:pt x="2092226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2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6"/>
                  </a:lnTo>
                  <a:lnTo>
                    <a:pt x="158938" y="383015"/>
                  </a:lnTo>
                  <a:lnTo>
                    <a:pt x="199609" y="354051"/>
                  </a:lnTo>
                  <a:lnTo>
                    <a:pt x="242525" y="326392"/>
                  </a:lnTo>
                  <a:lnTo>
                    <a:pt x="286938" y="299601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59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0"/>
              <a:ext cx="80855" cy="10987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6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5"/>
                  </a:lnTo>
                  <a:lnTo>
                    <a:pt x="578557" y="1456934"/>
                  </a:lnTo>
                  <a:lnTo>
                    <a:pt x="629249" y="1467729"/>
                  </a:lnTo>
                  <a:lnTo>
                    <a:pt x="681502" y="1478035"/>
                  </a:lnTo>
                  <a:lnTo>
                    <a:pt x="735243" y="1487806"/>
                  </a:lnTo>
                  <a:lnTo>
                    <a:pt x="790403" y="1496997"/>
                  </a:lnTo>
                  <a:lnTo>
                    <a:pt x="846910" y="1505563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7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599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3"/>
                  </a:lnTo>
                  <a:lnTo>
                    <a:pt x="2214661" y="1462041"/>
                  </a:lnTo>
                  <a:lnTo>
                    <a:pt x="2264717" y="1450335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4"/>
                  </a:lnTo>
                  <a:lnTo>
                    <a:pt x="2657779" y="1330218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79" y="1253426"/>
                  </a:lnTo>
                  <a:lnTo>
                    <a:pt x="2892536" y="1232581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9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2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49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1"/>
                  </a:lnTo>
                  <a:lnTo>
                    <a:pt x="3600909" y="763344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1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0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2" y="108457"/>
                  </a:lnTo>
                  <a:lnTo>
                    <a:pt x="4015647" y="35328"/>
                  </a:lnTo>
                  <a:lnTo>
                    <a:pt x="4018331" y="16875"/>
                  </a:lnTo>
                  <a:lnTo>
                    <a:pt x="4018749" y="13794"/>
                  </a:lnTo>
                  <a:lnTo>
                    <a:pt x="4019153" y="10710"/>
                  </a:lnTo>
                  <a:lnTo>
                    <a:pt x="4019542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0"/>
              <a:ext cx="81871" cy="10720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053794" y="3115147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7"/>
                  </a:moveTo>
                  <a:lnTo>
                    <a:pt x="16881" y="1013172"/>
                  </a:lnTo>
                  <a:lnTo>
                    <a:pt x="50886" y="1044214"/>
                  </a:lnTo>
                  <a:lnTo>
                    <a:pt x="83224" y="1065427"/>
                  </a:lnTo>
                  <a:lnTo>
                    <a:pt x="122986" y="1086930"/>
                  </a:lnTo>
                  <a:lnTo>
                    <a:pt x="169906" y="1108615"/>
                  </a:lnTo>
                  <a:lnTo>
                    <a:pt x="223721" y="1130376"/>
                  </a:lnTo>
                  <a:lnTo>
                    <a:pt x="284164" y="1152104"/>
                  </a:lnTo>
                  <a:lnTo>
                    <a:pt x="350972" y="1173693"/>
                  </a:lnTo>
                  <a:lnTo>
                    <a:pt x="423877" y="1195036"/>
                  </a:lnTo>
                  <a:lnTo>
                    <a:pt x="462534" y="1205581"/>
                  </a:lnTo>
                  <a:lnTo>
                    <a:pt x="502616" y="1216025"/>
                  </a:lnTo>
                  <a:lnTo>
                    <a:pt x="544090" y="1226353"/>
                  </a:lnTo>
                  <a:lnTo>
                    <a:pt x="586923" y="1236553"/>
                  </a:lnTo>
                  <a:lnTo>
                    <a:pt x="631082" y="1246610"/>
                  </a:lnTo>
                  <a:lnTo>
                    <a:pt x="676533" y="1256512"/>
                  </a:lnTo>
                  <a:lnTo>
                    <a:pt x="723244" y="1266246"/>
                  </a:lnTo>
                  <a:lnTo>
                    <a:pt x="771181" y="1275797"/>
                  </a:lnTo>
                  <a:lnTo>
                    <a:pt x="820312" y="1285152"/>
                  </a:lnTo>
                  <a:lnTo>
                    <a:pt x="870602" y="1294299"/>
                  </a:lnTo>
                  <a:lnTo>
                    <a:pt x="922019" y="1303222"/>
                  </a:lnTo>
                  <a:lnTo>
                    <a:pt x="974530" y="1311910"/>
                  </a:lnTo>
                  <a:lnTo>
                    <a:pt x="1028102" y="1320349"/>
                  </a:lnTo>
                  <a:lnTo>
                    <a:pt x="1082701" y="1328525"/>
                  </a:lnTo>
                  <a:lnTo>
                    <a:pt x="1138294" y="1336425"/>
                  </a:lnTo>
                  <a:lnTo>
                    <a:pt x="1194849" y="1344035"/>
                  </a:lnTo>
                  <a:lnTo>
                    <a:pt x="1252332" y="1351343"/>
                  </a:lnTo>
                  <a:lnTo>
                    <a:pt x="1310709" y="1358334"/>
                  </a:lnTo>
                  <a:lnTo>
                    <a:pt x="1369948" y="1364996"/>
                  </a:lnTo>
                  <a:lnTo>
                    <a:pt x="1430016" y="1371314"/>
                  </a:lnTo>
                  <a:lnTo>
                    <a:pt x="1490879" y="1377276"/>
                  </a:lnTo>
                  <a:lnTo>
                    <a:pt x="1552505" y="1382868"/>
                  </a:lnTo>
                  <a:lnTo>
                    <a:pt x="1614860" y="1388077"/>
                  </a:lnTo>
                  <a:lnTo>
                    <a:pt x="1677911" y="1392889"/>
                  </a:lnTo>
                  <a:lnTo>
                    <a:pt x="1741624" y="1397291"/>
                  </a:lnTo>
                  <a:lnTo>
                    <a:pt x="1805968" y="1401269"/>
                  </a:lnTo>
                  <a:lnTo>
                    <a:pt x="1870908" y="1404811"/>
                  </a:lnTo>
                  <a:lnTo>
                    <a:pt x="1936411" y="1407902"/>
                  </a:lnTo>
                  <a:lnTo>
                    <a:pt x="2002445" y="1410529"/>
                  </a:lnTo>
                  <a:lnTo>
                    <a:pt x="2068976" y="1412679"/>
                  </a:lnTo>
                  <a:lnTo>
                    <a:pt x="2135971" y="1414339"/>
                  </a:lnTo>
                  <a:lnTo>
                    <a:pt x="2203396" y="1415495"/>
                  </a:lnTo>
                  <a:lnTo>
                    <a:pt x="2271220" y="1416133"/>
                  </a:lnTo>
                  <a:lnTo>
                    <a:pt x="2339408" y="1416241"/>
                  </a:lnTo>
                  <a:lnTo>
                    <a:pt x="2407928" y="1415804"/>
                  </a:lnTo>
                  <a:lnTo>
                    <a:pt x="2476745" y="1414810"/>
                  </a:lnTo>
                  <a:lnTo>
                    <a:pt x="2545828" y="1413245"/>
                  </a:lnTo>
                  <a:lnTo>
                    <a:pt x="2615143" y="1411095"/>
                  </a:lnTo>
                  <a:lnTo>
                    <a:pt x="2684657" y="1408348"/>
                  </a:lnTo>
                  <a:lnTo>
                    <a:pt x="2754337" y="1404990"/>
                  </a:lnTo>
                  <a:lnTo>
                    <a:pt x="2824149" y="1401007"/>
                  </a:lnTo>
                  <a:lnTo>
                    <a:pt x="2894061" y="1396386"/>
                  </a:lnTo>
                  <a:lnTo>
                    <a:pt x="2964038" y="1391113"/>
                  </a:lnTo>
                  <a:lnTo>
                    <a:pt x="3034049" y="1385176"/>
                  </a:lnTo>
                  <a:lnTo>
                    <a:pt x="3086967" y="1380241"/>
                  </a:lnTo>
                  <a:lnTo>
                    <a:pt x="3139869" y="1374922"/>
                  </a:lnTo>
                  <a:lnTo>
                    <a:pt x="3192744" y="1369221"/>
                  </a:lnTo>
                  <a:lnTo>
                    <a:pt x="3245575" y="1363143"/>
                  </a:lnTo>
                  <a:lnTo>
                    <a:pt x="3298349" y="1356691"/>
                  </a:lnTo>
                  <a:lnTo>
                    <a:pt x="3351051" y="1349867"/>
                  </a:lnTo>
                  <a:lnTo>
                    <a:pt x="3403668" y="1342675"/>
                  </a:lnTo>
                  <a:lnTo>
                    <a:pt x="3456184" y="1335118"/>
                  </a:lnTo>
                  <a:lnTo>
                    <a:pt x="3508586" y="1327199"/>
                  </a:lnTo>
                  <a:lnTo>
                    <a:pt x="3560859" y="1318922"/>
                  </a:lnTo>
                  <a:lnTo>
                    <a:pt x="3612989" y="1310290"/>
                  </a:lnTo>
                  <a:lnTo>
                    <a:pt x="3664962" y="1301306"/>
                  </a:lnTo>
                  <a:lnTo>
                    <a:pt x="3716763" y="1291973"/>
                  </a:lnTo>
                  <a:lnTo>
                    <a:pt x="3768378" y="1282294"/>
                  </a:lnTo>
                  <a:lnTo>
                    <a:pt x="3819792" y="1272274"/>
                  </a:lnTo>
                  <a:lnTo>
                    <a:pt x="3870992" y="1261914"/>
                  </a:lnTo>
                  <a:lnTo>
                    <a:pt x="3921963" y="1251218"/>
                  </a:lnTo>
                  <a:lnTo>
                    <a:pt x="3972690" y="1240190"/>
                  </a:lnTo>
                  <a:lnTo>
                    <a:pt x="4023161" y="1228832"/>
                  </a:lnTo>
                  <a:lnTo>
                    <a:pt x="4073359" y="1217148"/>
                  </a:lnTo>
                  <a:lnTo>
                    <a:pt x="4123271" y="1205141"/>
                  </a:lnTo>
                  <a:lnTo>
                    <a:pt x="4172882" y="1192815"/>
                  </a:lnTo>
                  <a:lnTo>
                    <a:pt x="4222179" y="1180171"/>
                  </a:lnTo>
                  <a:lnTo>
                    <a:pt x="4271146" y="1167215"/>
                  </a:lnTo>
                  <a:lnTo>
                    <a:pt x="4319770" y="1153948"/>
                  </a:lnTo>
                  <a:lnTo>
                    <a:pt x="4368036" y="1140375"/>
                  </a:lnTo>
                  <a:lnTo>
                    <a:pt x="4415931" y="1126498"/>
                  </a:lnTo>
                  <a:lnTo>
                    <a:pt x="4463438" y="1112320"/>
                  </a:lnTo>
                  <a:lnTo>
                    <a:pt x="4510545" y="1097846"/>
                  </a:lnTo>
                  <a:lnTo>
                    <a:pt x="4557238" y="1083077"/>
                  </a:lnTo>
                  <a:lnTo>
                    <a:pt x="4603500" y="1068018"/>
                  </a:lnTo>
                  <a:lnTo>
                    <a:pt x="4649320" y="1052671"/>
                  </a:lnTo>
                  <a:lnTo>
                    <a:pt x="4694681" y="1037040"/>
                  </a:lnTo>
                  <a:lnTo>
                    <a:pt x="4739570" y="1021127"/>
                  </a:lnTo>
                  <a:lnTo>
                    <a:pt x="4783972" y="1004937"/>
                  </a:lnTo>
                  <a:lnTo>
                    <a:pt x="4827874" y="988472"/>
                  </a:lnTo>
                  <a:lnTo>
                    <a:pt x="4871260" y="971736"/>
                  </a:lnTo>
                  <a:lnTo>
                    <a:pt x="4914117" y="954732"/>
                  </a:lnTo>
                  <a:lnTo>
                    <a:pt x="4956431" y="937462"/>
                  </a:lnTo>
                  <a:lnTo>
                    <a:pt x="4998186" y="919931"/>
                  </a:lnTo>
                  <a:lnTo>
                    <a:pt x="5039368" y="902142"/>
                  </a:lnTo>
                  <a:lnTo>
                    <a:pt x="5079964" y="884097"/>
                  </a:lnTo>
                  <a:lnTo>
                    <a:pt x="5119959" y="865800"/>
                  </a:lnTo>
                  <a:lnTo>
                    <a:pt x="5172731" y="840822"/>
                  </a:lnTo>
                  <a:lnTo>
                    <a:pt x="5224357" y="815403"/>
                  </a:lnTo>
                  <a:lnTo>
                    <a:pt x="5274802" y="789550"/>
                  </a:lnTo>
                  <a:lnTo>
                    <a:pt x="5324032" y="763271"/>
                  </a:lnTo>
                  <a:lnTo>
                    <a:pt x="5372012" y="736574"/>
                  </a:lnTo>
                  <a:lnTo>
                    <a:pt x="5418707" y="709466"/>
                  </a:lnTo>
                  <a:lnTo>
                    <a:pt x="5464083" y="681957"/>
                  </a:lnTo>
                  <a:lnTo>
                    <a:pt x="5508104" y="654052"/>
                  </a:lnTo>
                  <a:lnTo>
                    <a:pt x="5550737" y="625761"/>
                  </a:lnTo>
                  <a:lnTo>
                    <a:pt x="5591946" y="597091"/>
                  </a:lnTo>
                  <a:lnTo>
                    <a:pt x="5631697" y="568050"/>
                  </a:lnTo>
                  <a:lnTo>
                    <a:pt x="5669955" y="538645"/>
                  </a:lnTo>
                  <a:lnTo>
                    <a:pt x="5706685" y="508885"/>
                  </a:lnTo>
                  <a:lnTo>
                    <a:pt x="5741852" y="478778"/>
                  </a:lnTo>
                  <a:lnTo>
                    <a:pt x="5775422" y="448330"/>
                  </a:lnTo>
                  <a:lnTo>
                    <a:pt x="5807361" y="417550"/>
                  </a:lnTo>
                  <a:lnTo>
                    <a:pt x="5847347" y="376008"/>
                  </a:lnTo>
                  <a:lnTo>
                    <a:pt x="5884288" y="333907"/>
                  </a:lnTo>
                  <a:lnTo>
                    <a:pt x="5918101" y="291267"/>
                  </a:lnTo>
                  <a:lnTo>
                    <a:pt x="5948704" y="248107"/>
                  </a:lnTo>
                  <a:lnTo>
                    <a:pt x="5976015" y="204444"/>
                  </a:lnTo>
                  <a:lnTo>
                    <a:pt x="5999952" y="160297"/>
                  </a:lnTo>
                  <a:lnTo>
                    <a:pt x="6029350" y="93211"/>
                  </a:lnTo>
                  <a:lnTo>
                    <a:pt x="6050693" y="25140"/>
                  </a:lnTo>
                  <a:lnTo>
                    <a:pt x="6054737" y="7976"/>
                  </a:lnTo>
                  <a:lnTo>
                    <a:pt x="60564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399" y="3019623"/>
              <a:ext cx="81651" cy="108261"/>
            </a:xfrm>
            <a:prstGeom prst="rect">
              <a:avLst/>
            </a:prstGeom>
          </p:spPr>
        </p:pic>
      </p:grp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76369"/>
          </a:xfrm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RNN:</a:t>
            </a:r>
            <a:r>
              <a:rPr sz="2400" spc="-90" dirty="0"/>
              <a:t> </a:t>
            </a:r>
            <a:r>
              <a:rPr sz="2400" spc="-10" dirty="0"/>
              <a:t>Computational</a:t>
            </a:r>
            <a:r>
              <a:rPr sz="2400" spc="-85" dirty="0"/>
              <a:t> </a:t>
            </a:r>
            <a:r>
              <a:rPr sz="2400" dirty="0"/>
              <a:t>Graph:</a:t>
            </a:r>
            <a:r>
              <a:rPr sz="2400" spc="-85" dirty="0"/>
              <a:t> </a:t>
            </a:r>
            <a:r>
              <a:rPr sz="2400" dirty="0"/>
              <a:t>Many</a:t>
            </a:r>
            <a:r>
              <a:rPr sz="2400" spc="-85" dirty="0"/>
              <a:t> </a:t>
            </a:r>
            <a:r>
              <a:rPr sz="2400" dirty="0"/>
              <a:t>to</a:t>
            </a:r>
            <a:r>
              <a:rPr sz="2400" spc="-85" dirty="0"/>
              <a:t> </a:t>
            </a:r>
            <a:r>
              <a:rPr sz="2400" spc="-20" dirty="0"/>
              <a:t>Many</a:t>
            </a:r>
            <a:endParaRPr sz="2400" dirty="0"/>
          </a:p>
        </p:txBody>
      </p:sp>
      <p:sp>
        <p:nvSpPr>
          <p:cNvPr id="63" name="object 63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32999" y="2499584"/>
            <a:ext cx="293075" cy="81980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613424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2785285" y="1791199"/>
            <a:ext cx="3458210" cy="360680"/>
            <a:chOff x="2785285" y="1791199"/>
            <a:chExt cx="3458210" cy="360680"/>
          </a:xfrm>
        </p:grpSpPr>
        <p:sp>
          <p:nvSpPr>
            <p:cNvPr id="69" name="object 69"/>
            <p:cNvSpPr/>
            <p:nvPr/>
          </p:nvSpPr>
          <p:spPr>
            <a:xfrm>
              <a:off x="6202148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1158" y="1791199"/>
              <a:ext cx="81981" cy="10550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521622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0632" y="1791199"/>
              <a:ext cx="81981" cy="1055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285" y="1818199"/>
              <a:ext cx="81980" cy="333275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3429562" y="1195837"/>
            <a:ext cx="435609" cy="430530"/>
            <a:chOff x="3429562" y="1195837"/>
            <a:chExt cx="435609" cy="430530"/>
          </a:xfrm>
        </p:grpSpPr>
        <p:sp>
          <p:nvSpPr>
            <p:cNvPr id="75" name="object 75"/>
            <p:cNvSpPr/>
            <p:nvPr/>
          </p:nvSpPr>
          <p:spPr>
            <a:xfrm>
              <a:off x="3434324" y="1200599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434324" y="1200599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3503128" y="1251896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L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114762" y="1168712"/>
            <a:ext cx="435609" cy="430530"/>
            <a:chOff x="5114762" y="1168712"/>
            <a:chExt cx="435609" cy="430530"/>
          </a:xfrm>
        </p:grpSpPr>
        <p:sp>
          <p:nvSpPr>
            <p:cNvPr id="79" name="object 79"/>
            <p:cNvSpPr/>
            <p:nvPr/>
          </p:nvSpPr>
          <p:spPr>
            <a:xfrm>
              <a:off x="5119525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119525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5188327" y="1224770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L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854312" y="1168712"/>
            <a:ext cx="435609" cy="430530"/>
            <a:chOff x="6854312" y="1168712"/>
            <a:chExt cx="435609" cy="430530"/>
          </a:xfrm>
        </p:grpSpPr>
        <p:sp>
          <p:nvSpPr>
            <p:cNvPr id="83" name="object 83"/>
            <p:cNvSpPr/>
            <p:nvPr/>
          </p:nvSpPr>
          <p:spPr>
            <a:xfrm>
              <a:off x="6859075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859075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927877" y="1224770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L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8593862" y="1168712"/>
            <a:ext cx="435609" cy="430530"/>
            <a:chOff x="8593862" y="1168712"/>
            <a:chExt cx="435609" cy="430530"/>
          </a:xfrm>
        </p:grpSpPr>
        <p:sp>
          <p:nvSpPr>
            <p:cNvPr id="87" name="object 87"/>
            <p:cNvSpPr/>
            <p:nvPr/>
          </p:nvSpPr>
          <p:spPr>
            <a:xfrm>
              <a:off x="8598624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598624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8663261" y="1224770"/>
            <a:ext cx="296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L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3039123" y="1369909"/>
            <a:ext cx="377190" cy="82550"/>
            <a:chOff x="3039123" y="1369909"/>
            <a:chExt cx="377190" cy="82550"/>
          </a:xfrm>
        </p:grpSpPr>
        <p:sp>
          <p:nvSpPr>
            <p:cNvPr id="91" name="object 91"/>
            <p:cNvSpPr/>
            <p:nvPr/>
          </p:nvSpPr>
          <p:spPr>
            <a:xfrm>
              <a:off x="3039123" y="1410900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>
                  <a:moveTo>
                    <a:pt x="0" y="0"/>
                  </a:moveTo>
                  <a:lnTo>
                    <a:pt x="28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0398" y="1369909"/>
              <a:ext cx="105500" cy="81980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4734473" y="1342784"/>
            <a:ext cx="367030" cy="82550"/>
            <a:chOff x="4734473" y="1342784"/>
            <a:chExt cx="367030" cy="82550"/>
          </a:xfrm>
        </p:grpSpPr>
        <p:sp>
          <p:nvSpPr>
            <p:cNvPr id="94" name="object 94"/>
            <p:cNvSpPr/>
            <p:nvPr/>
          </p:nvSpPr>
          <p:spPr>
            <a:xfrm>
              <a:off x="4734473" y="1383775"/>
              <a:ext cx="271145" cy="0"/>
            </a:xfrm>
            <a:custGeom>
              <a:avLst/>
              <a:gdLst/>
              <a:ahLst/>
              <a:cxnLst/>
              <a:rect l="l" t="t" r="r" b="b"/>
              <a:pathLst>
                <a:path w="271145">
                  <a:moveTo>
                    <a:pt x="0" y="0"/>
                  </a:moveTo>
                  <a:lnTo>
                    <a:pt x="270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5848" y="1342784"/>
              <a:ext cx="105500" cy="81980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6414998" y="1342784"/>
            <a:ext cx="426084" cy="82550"/>
            <a:chOff x="6414998" y="1342784"/>
            <a:chExt cx="426084" cy="82550"/>
          </a:xfrm>
        </p:grpSpPr>
        <p:sp>
          <p:nvSpPr>
            <p:cNvPr id="97" name="object 97"/>
            <p:cNvSpPr/>
            <p:nvPr/>
          </p:nvSpPr>
          <p:spPr>
            <a:xfrm>
              <a:off x="6414998" y="1383775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70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5174" y="1342784"/>
              <a:ext cx="105500" cy="81980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8154549" y="1342784"/>
            <a:ext cx="426084" cy="82550"/>
            <a:chOff x="8154549" y="1342784"/>
            <a:chExt cx="426084" cy="82550"/>
          </a:xfrm>
        </p:grpSpPr>
        <p:sp>
          <p:nvSpPr>
            <p:cNvPr id="100" name="object 100"/>
            <p:cNvSpPr/>
            <p:nvPr/>
          </p:nvSpPr>
          <p:spPr>
            <a:xfrm>
              <a:off x="8154549" y="1383775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74724" y="1342784"/>
              <a:ext cx="105500" cy="81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532" y="51387"/>
            <a:ext cx="8245554" cy="44895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1703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1320" y="3626022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914" y="277443"/>
            <a:ext cx="70676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RNN:</a:t>
            </a:r>
            <a:r>
              <a:rPr sz="2400" spc="-90" dirty="0"/>
              <a:t> </a:t>
            </a:r>
            <a:r>
              <a:rPr sz="2400" spc="-10" dirty="0"/>
              <a:t>Computational</a:t>
            </a:r>
            <a:r>
              <a:rPr sz="2400" spc="-85" dirty="0"/>
              <a:t> </a:t>
            </a:r>
            <a:r>
              <a:rPr sz="2400" dirty="0"/>
              <a:t>Graph:</a:t>
            </a:r>
            <a:r>
              <a:rPr sz="2400" spc="-85" dirty="0"/>
              <a:t> </a:t>
            </a:r>
            <a:r>
              <a:rPr sz="2400" dirty="0"/>
              <a:t>Many</a:t>
            </a:r>
            <a:r>
              <a:rPr sz="2400" spc="-85" dirty="0"/>
              <a:t> </a:t>
            </a:r>
            <a:r>
              <a:rPr sz="2400" dirty="0"/>
              <a:t>to</a:t>
            </a:r>
            <a:r>
              <a:rPr sz="2400" spc="-85" dirty="0"/>
              <a:t> </a:t>
            </a:r>
            <a:r>
              <a:rPr sz="2400" spc="-20" dirty="0"/>
              <a:t>Many</a:t>
            </a:r>
            <a:endParaRPr sz="2400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755139" y="1259125"/>
          <a:ext cx="7199629" cy="2576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8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3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06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258445" algn="r">
                        <a:lnSpc>
                          <a:spcPts val="1989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89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9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989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989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T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1989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T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400" spc="-2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400" spc="-37" baseline="-31250" dirty="0">
                          <a:latin typeface="Arial"/>
                          <a:cs typeface="Arial"/>
                        </a:rPr>
                        <a:t>W</a:t>
                      </a:r>
                      <a:endParaRPr sz="2400" baseline="-312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1187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259715" algn="r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67335">
                        <a:lnSpc>
                          <a:spcPct val="100000"/>
                        </a:lnSpc>
                      </a:pPr>
                      <a:r>
                        <a:rPr sz="2400" spc="-2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400" spc="-37" baseline="-31250" dirty="0">
                          <a:latin typeface="Arial"/>
                          <a:cs typeface="Arial"/>
                        </a:rPr>
                        <a:t>W</a:t>
                      </a:r>
                      <a:endParaRPr sz="2400" baseline="-312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1187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252095" algn="r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59715">
                        <a:lnSpc>
                          <a:spcPct val="100000"/>
                        </a:lnSpc>
                      </a:pPr>
                      <a:r>
                        <a:rPr sz="2400" spc="-2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400" spc="-37" baseline="-31250" dirty="0">
                          <a:latin typeface="Arial"/>
                          <a:cs typeface="Arial"/>
                        </a:rPr>
                        <a:t>W</a:t>
                      </a:r>
                      <a:endParaRPr sz="2400" baseline="-312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40360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1187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4800" spc="-50" dirty="0">
                          <a:latin typeface="Arial"/>
                          <a:cs typeface="Arial"/>
                        </a:rPr>
                        <a:t>…</a:t>
                      </a:r>
                      <a:endParaRPr sz="4800">
                        <a:latin typeface="Arial"/>
                        <a:cs typeface="Arial"/>
                      </a:endParaRPr>
                    </a:p>
                  </a:txBody>
                  <a:tcPr marL="0" marR="0" marT="1479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spc="-37" baseline="-32407" dirty="0">
                          <a:latin typeface="Arial"/>
                          <a:cs typeface="Arial"/>
                        </a:rPr>
                        <a:t>T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432717" y="17642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L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7" y="2146712"/>
            <a:ext cx="405765" cy="788035"/>
            <a:chOff x="942987" y="2146712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3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13" y="2146712"/>
            <a:ext cx="405765" cy="788035"/>
            <a:chOff x="2623513" y="2146712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28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9" y="2499584"/>
            <a:ext cx="1266190" cy="756285"/>
            <a:chOff x="1343749" y="2499584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8168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04010" y="2146712"/>
            <a:ext cx="435609" cy="788035"/>
            <a:chOff x="4304010" y="2146712"/>
            <a:chExt cx="435609" cy="788035"/>
          </a:xfrm>
        </p:grpSpPr>
        <p:sp>
          <p:nvSpPr>
            <p:cNvPr id="19" name="object 19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0" y="0"/>
                  </a:moveTo>
                  <a:lnTo>
                    <a:pt x="425699" y="0"/>
                  </a:lnTo>
                  <a:lnTo>
                    <a:pt x="4256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77576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24276" y="2499584"/>
            <a:ext cx="1266190" cy="756285"/>
            <a:chOff x="3024276" y="2499584"/>
            <a:chExt cx="1266190" cy="75628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4276" y="2499584"/>
              <a:ext cx="338975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47188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12682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06220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29551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734473" y="2499584"/>
            <a:ext cx="634365" cy="756285"/>
            <a:chOff x="4734473" y="2499584"/>
            <a:chExt cx="634365" cy="756285"/>
          </a:xfrm>
        </p:grpSpPr>
        <p:sp>
          <p:nvSpPr>
            <p:cNvPr id="32" name="object 32"/>
            <p:cNvSpPr/>
            <p:nvPr/>
          </p:nvSpPr>
          <p:spPr>
            <a:xfrm>
              <a:off x="5327701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10" y="2814224"/>
              <a:ext cx="81981" cy="105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4473" y="2499584"/>
              <a:ext cx="309275" cy="8198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5593201" y="2499654"/>
            <a:ext cx="377825" cy="82550"/>
            <a:chOff x="5593201" y="2499654"/>
            <a:chExt cx="377825" cy="82550"/>
          </a:xfrm>
        </p:grpSpPr>
        <p:sp>
          <p:nvSpPr>
            <p:cNvPr id="36" name="object 36"/>
            <p:cNvSpPr/>
            <p:nvPr/>
          </p:nvSpPr>
          <p:spPr>
            <a:xfrm>
              <a:off x="5593201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14998" y="2499584"/>
            <a:ext cx="293076" cy="8198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7900708" y="1791199"/>
            <a:ext cx="82550" cy="360680"/>
            <a:chOff x="7900708" y="1791199"/>
            <a:chExt cx="82550" cy="360680"/>
          </a:xfrm>
        </p:grpSpPr>
        <p:sp>
          <p:nvSpPr>
            <p:cNvPr id="41" name="object 41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761100" y="2128566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83532" y="3573882"/>
            <a:ext cx="541020" cy="520065"/>
            <a:chOff x="783532" y="3573882"/>
            <a:chExt cx="541020" cy="520065"/>
          </a:xfrm>
        </p:grpSpPr>
        <p:sp>
          <p:nvSpPr>
            <p:cNvPr id="47" name="object 47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1320" y="3626022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44269" y="2795620"/>
            <a:ext cx="6106795" cy="1745614"/>
            <a:chOff x="1044269" y="2795620"/>
            <a:chExt cx="6106795" cy="1745614"/>
          </a:xfrm>
        </p:grpSpPr>
        <p:sp>
          <p:nvSpPr>
            <p:cNvPr id="51" name="object 51"/>
            <p:cNvSpPr/>
            <p:nvPr/>
          </p:nvSpPr>
          <p:spPr>
            <a:xfrm>
              <a:off x="1053794" y="2891564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80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7" y="1415190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1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8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299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7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4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2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5"/>
                  </a:lnTo>
                  <a:lnTo>
                    <a:pt x="2092226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2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6"/>
                  </a:lnTo>
                  <a:lnTo>
                    <a:pt x="158938" y="383015"/>
                  </a:lnTo>
                  <a:lnTo>
                    <a:pt x="199609" y="354051"/>
                  </a:lnTo>
                  <a:lnTo>
                    <a:pt x="242525" y="326392"/>
                  </a:lnTo>
                  <a:lnTo>
                    <a:pt x="286938" y="299601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59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0"/>
              <a:ext cx="80855" cy="10987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6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5"/>
                  </a:lnTo>
                  <a:lnTo>
                    <a:pt x="578557" y="1456934"/>
                  </a:lnTo>
                  <a:lnTo>
                    <a:pt x="629249" y="1467729"/>
                  </a:lnTo>
                  <a:lnTo>
                    <a:pt x="681502" y="1478035"/>
                  </a:lnTo>
                  <a:lnTo>
                    <a:pt x="735243" y="1487806"/>
                  </a:lnTo>
                  <a:lnTo>
                    <a:pt x="790403" y="1496997"/>
                  </a:lnTo>
                  <a:lnTo>
                    <a:pt x="846910" y="1505563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7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599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3"/>
                  </a:lnTo>
                  <a:lnTo>
                    <a:pt x="2214661" y="1462041"/>
                  </a:lnTo>
                  <a:lnTo>
                    <a:pt x="2264717" y="1450335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4"/>
                  </a:lnTo>
                  <a:lnTo>
                    <a:pt x="2657779" y="1330218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79" y="1253426"/>
                  </a:lnTo>
                  <a:lnTo>
                    <a:pt x="2892536" y="1232581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9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2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49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1"/>
                  </a:lnTo>
                  <a:lnTo>
                    <a:pt x="3600909" y="763344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1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0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2" y="108457"/>
                  </a:lnTo>
                  <a:lnTo>
                    <a:pt x="4015647" y="35328"/>
                  </a:lnTo>
                  <a:lnTo>
                    <a:pt x="4018331" y="16875"/>
                  </a:lnTo>
                  <a:lnTo>
                    <a:pt x="4018749" y="13794"/>
                  </a:lnTo>
                  <a:lnTo>
                    <a:pt x="4019153" y="10710"/>
                  </a:lnTo>
                  <a:lnTo>
                    <a:pt x="4019542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0"/>
              <a:ext cx="81871" cy="10720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53794" y="3115147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7"/>
                  </a:moveTo>
                  <a:lnTo>
                    <a:pt x="16881" y="1013172"/>
                  </a:lnTo>
                  <a:lnTo>
                    <a:pt x="50886" y="1044214"/>
                  </a:lnTo>
                  <a:lnTo>
                    <a:pt x="83224" y="1065427"/>
                  </a:lnTo>
                  <a:lnTo>
                    <a:pt x="122986" y="1086930"/>
                  </a:lnTo>
                  <a:lnTo>
                    <a:pt x="169906" y="1108615"/>
                  </a:lnTo>
                  <a:lnTo>
                    <a:pt x="223721" y="1130376"/>
                  </a:lnTo>
                  <a:lnTo>
                    <a:pt x="284164" y="1152104"/>
                  </a:lnTo>
                  <a:lnTo>
                    <a:pt x="350972" y="1173693"/>
                  </a:lnTo>
                  <a:lnTo>
                    <a:pt x="423877" y="1195036"/>
                  </a:lnTo>
                  <a:lnTo>
                    <a:pt x="462534" y="1205581"/>
                  </a:lnTo>
                  <a:lnTo>
                    <a:pt x="502616" y="1216025"/>
                  </a:lnTo>
                  <a:lnTo>
                    <a:pt x="544090" y="1226353"/>
                  </a:lnTo>
                  <a:lnTo>
                    <a:pt x="586923" y="1236553"/>
                  </a:lnTo>
                  <a:lnTo>
                    <a:pt x="631082" y="1246610"/>
                  </a:lnTo>
                  <a:lnTo>
                    <a:pt x="676533" y="1256512"/>
                  </a:lnTo>
                  <a:lnTo>
                    <a:pt x="723244" y="1266246"/>
                  </a:lnTo>
                  <a:lnTo>
                    <a:pt x="771181" y="1275797"/>
                  </a:lnTo>
                  <a:lnTo>
                    <a:pt x="820312" y="1285152"/>
                  </a:lnTo>
                  <a:lnTo>
                    <a:pt x="870602" y="1294299"/>
                  </a:lnTo>
                  <a:lnTo>
                    <a:pt x="922019" y="1303222"/>
                  </a:lnTo>
                  <a:lnTo>
                    <a:pt x="974530" y="1311910"/>
                  </a:lnTo>
                  <a:lnTo>
                    <a:pt x="1028102" y="1320349"/>
                  </a:lnTo>
                  <a:lnTo>
                    <a:pt x="1082701" y="1328525"/>
                  </a:lnTo>
                  <a:lnTo>
                    <a:pt x="1138294" y="1336425"/>
                  </a:lnTo>
                  <a:lnTo>
                    <a:pt x="1194849" y="1344035"/>
                  </a:lnTo>
                  <a:lnTo>
                    <a:pt x="1252332" y="1351343"/>
                  </a:lnTo>
                  <a:lnTo>
                    <a:pt x="1310709" y="1358334"/>
                  </a:lnTo>
                  <a:lnTo>
                    <a:pt x="1369948" y="1364996"/>
                  </a:lnTo>
                  <a:lnTo>
                    <a:pt x="1430016" y="1371314"/>
                  </a:lnTo>
                  <a:lnTo>
                    <a:pt x="1490879" y="1377276"/>
                  </a:lnTo>
                  <a:lnTo>
                    <a:pt x="1552505" y="1382868"/>
                  </a:lnTo>
                  <a:lnTo>
                    <a:pt x="1614860" y="1388077"/>
                  </a:lnTo>
                  <a:lnTo>
                    <a:pt x="1677911" y="1392889"/>
                  </a:lnTo>
                  <a:lnTo>
                    <a:pt x="1741624" y="1397291"/>
                  </a:lnTo>
                  <a:lnTo>
                    <a:pt x="1805968" y="1401269"/>
                  </a:lnTo>
                  <a:lnTo>
                    <a:pt x="1870908" y="1404811"/>
                  </a:lnTo>
                  <a:lnTo>
                    <a:pt x="1936411" y="1407902"/>
                  </a:lnTo>
                  <a:lnTo>
                    <a:pt x="2002445" y="1410529"/>
                  </a:lnTo>
                  <a:lnTo>
                    <a:pt x="2068976" y="1412679"/>
                  </a:lnTo>
                  <a:lnTo>
                    <a:pt x="2135971" y="1414339"/>
                  </a:lnTo>
                  <a:lnTo>
                    <a:pt x="2203396" y="1415495"/>
                  </a:lnTo>
                  <a:lnTo>
                    <a:pt x="2271220" y="1416133"/>
                  </a:lnTo>
                  <a:lnTo>
                    <a:pt x="2339408" y="1416241"/>
                  </a:lnTo>
                  <a:lnTo>
                    <a:pt x="2407928" y="1415804"/>
                  </a:lnTo>
                  <a:lnTo>
                    <a:pt x="2476745" y="1414810"/>
                  </a:lnTo>
                  <a:lnTo>
                    <a:pt x="2545828" y="1413245"/>
                  </a:lnTo>
                  <a:lnTo>
                    <a:pt x="2615143" y="1411095"/>
                  </a:lnTo>
                  <a:lnTo>
                    <a:pt x="2684657" y="1408348"/>
                  </a:lnTo>
                  <a:lnTo>
                    <a:pt x="2754337" y="1404990"/>
                  </a:lnTo>
                  <a:lnTo>
                    <a:pt x="2824149" y="1401007"/>
                  </a:lnTo>
                  <a:lnTo>
                    <a:pt x="2894061" y="1396386"/>
                  </a:lnTo>
                  <a:lnTo>
                    <a:pt x="2964038" y="1391113"/>
                  </a:lnTo>
                  <a:lnTo>
                    <a:pt x="3034049" y="1385176"/>
                  </a:lnTo>
                  <a:lnTo>
                    <a:pt x="3086967" y="1380241"/>
                  </a:lnTo>
                  <a:lnTo>
                    <a:pt x="3139869" y="1374922"/>
                  </a:lnTo>
                  <a:lnTo>
                    <a:pt x="3192744" y="1369221"/>
                  </a:lnTo>
                  <a:lnTo>
                    <a:pt x="3245575" y="1363143"/>
                  </a:lnTo>
                  <a:lnTo>
                    <a:pt x="3298349" y="1356691"/>
                  </a:lnTo>
                  <a:lnTo>
                    <a:pt x="3351051" y="1349867"/>
                  </a:lnTo>
                  <a:lnTo>
                    <a:pt x="3403668" y="1342675"/>
                  </a:lnTo>
                  <a:lnTo>
                    <a:pt x="3456184" y="1335118"/>
                  </a:lnTo>
                  <a:lnTo>
                    <a:pt x="3508586" y="1327199"/>
                  </a:lnTo>
                  <a:lnTo>
                    <a:pt x="3560859" y="1318922"/>
                  </a:lnTo>
                  <a:lnTo>
                    <a:pt x="3612989" y="1310290"/>
                  </a:lnTo>
                  <a:lnTo>
                    <a:pt x="3664962" y="1301306"/>
                  </a:lnTo>
                  <a:lnTo>
                    <a:pt x="3716763" y="1291973"/>
                  </a:lnTo>
                  <a:lnTo>
                    <a:pt x="3768378" y="1282294"/>
                  </a:lnTo>
                  <a:lnTo>
                    <a:pt x="3819792" y="1272274"/>
                  </a:lnTo>
                  <a:lnTo>
                    <a:pt x="3870992" y="1261914"/>
                  </a:lnTo>
                  <a:lnTo>
                    <a:pt x="3921963" y="1251218"/>
                  </a:lnTo>
                  <a:lnTo>
                    <a:pt x="3972690" y="1240190"/>
                  </a:lnTo>
                  <a:lnTo>
                    <a:pt x="4023161" y="1228832"/>
                  </a:lnTo>
                  <a:lnTo>
                    <a:pt x="4073359" y="1217148"/>
                  </a:lnTo>
                  <a:lnTo>
                    <a:pt x="4123271" y="1205141"/>
                  </a:lnTo>
                  <a:lnTo>
                    <a:pt x="4172882" y="1192815"/>
                  </a:lnTo>
                  <a:lnTo>
                    <a:pt x="4222179" y="1180171"/>
                  </a:lnTo>
                  <a:lnTo>
                    <a:pt x="4271146" y="1167215"/>
                  </a:lnTo>
                  <a:lnTo>
                    <a:pt x="4319770" y="1153948"/>
                  </a:lnTo>
                  <a:lnTo>
                    <a:pt x="4368036" y="1140375"/>
                  </a:lnTo>
                  <a:lnTo>
                    <a:pt x="4415931" y="1126498"/>
                  </a:lnTo>
                  <a:lnTo>
                    <a:pt x="4463438" y="1112320"/>
                  </a:lnTo>
                  <a:lnTo>
                    <a:pt x="4510545" y="1097846"/>
                  </a:lnTo>
                  <a:lnTo>
                    <a:pt x="4557238" y="1083077"/>
                  </a:lnTo>
                  <a:lnTo>
                    <a:pt x="4603500" y="1068018"/>
                  </a:lnTo>
                  <a:lnTo>
                    <a:pt x="4649320" y="1052671"/>
                  </a:lnTo>
                  <a:lnTo>
                    <a:pt x="4694681" y="1037040"/>
                  </a:lnTo>
                  <a:lnTo>
                    <a:pt x="4739570" y="1021127"/>
                  </a:lnTo>
                  <a:lnTo>
                    <a:pt x="4783972" y="1004937"/>
                  </a:lnTo>
                  <a:lnTo>
                    <a:pt x="4827874" y="988472"/>
                  </a:lnTo>
                  <a:lnTo>
                    <a:pt x="4871260" y="971736"/>
                  </a:lnTo>
                  <a:lnTo>
                    <a:pt x="4914117" y="954732"/>
                  </a:lnTo>
                  <a:lnTo>
                    <a:pt x="4956431" y="937462"/>
                  </a:lnTo>
                  <a:lnTo>
                    <a:pt x="4998186" y="919931"/>
                  </a:lnTo>
                  <a:lnTo>
                    <a:pt x="5039368" y="902142"/>
                  </a:lnTo>
                  <a:lnTo>
                    <a:pt x="5079964" y="884097"/>
                  </a:lnTo>
                  <a:lnTo>
                    <a:pt x="5119959" y="865800"/>
                  </a:lnTo>
                  <a:lnTo>
                    <a:pt x="5172731" y="840822"/>
                  </a:lnTo>
                  <a:lnTo>
                    <a:pt x="5224357" y="815403"/>
                  </a:lnTo>
                  <a:lnTo>
                    <a:pt x="5274802" y="789550"/>
                  </a:lnTo>
                  <a:lnTo>
                    <a:pt x="5324032" y="763271"/>
                  </a:lnTo>
                  <a:lnTo>
                    <a:pt x="5372012" y="736574"/>
                  </a:lnTo>
                  <a:lnTo>
                    <a:pt x="5418707" y="709466"/>
                  </a:lnTo>
                  <a:lnTo>
                    <a:pt x="5464083" y="681957"/>
                  </a:lnTo>
                  <a:lnTo>
                    <a:pt x="5508104" y="654052"/>
                  </a:lnTo>
                  <a:lnTo>
                    <a:pt x="5550737" y="625761"/>
                  </a:lnTo>
                  <a:lnTo>
                    <a:pt x="5591946" y="597091"/>
                  </a:lnTo>
                  <a:lnTo>
                    <a:pt x="5631697" y="568050"/>
                  </a:lnTo>
                  <a:lnTo>
                    <a:pt x="5669955" y="538645"/>
                  </a:lnTo>
                  <a:lnTo>
                    <a:pt x="5706685" y="508885"/>
                  </a:lnTo>
                  <a:lnTo>
                    <a:pt x="5741852" y="478778"/>
                  </a:lnTo>
                  <a:lnTo>
                    <a:pt x="5775422" y="448330"/>
                  </a:lnTo>
                  <a:lnTo>
                    <a:pt x="5807361" y="417550"/>
                  </a:lnTo>
                  <a:lnTo>
                    <a:pt x="5847347" y="376008"/>
                  </a:lnTo>
                  <a:lnTo>
                    <a:pt x="5884288" y="333907"/>
                  </a:lnTo>
                  <a:lnTo>
                    <a:pt x="5918101" y="291267"/>
                  </a:lnTo>
                  <a:lnTo>
                    <a:pt x="5948704" y="248107"/>
                  </a:lnTo>
                  <a:lnTo>
                    <a:pt x="5976015" y="204444"/>
                  </a:lnTo>
                  <a:lnTo>
                    <a:pt x="5999952" y="160297"/>
                  </a:lnTo>
                  <a:lnTo>
                    <a:pt x="6029350" y="93211"/>
                  </a:lnTo>
                  <a:lnTo>
                    <a:pt x="6050693" y="25140"/>
                  </a:lnTo>
                  <a:lnTo>
                    <a:pt x="6054737" y="7976"/>
                  </a:lnTo>
                  <a:lnTo>
                    <a:pt x="60564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399" y="3019623"/>
              <a:ext cx="81651" cy="108261"/>
            </a:xfrm>
            <a:prstGeom prst="rect">
              <a:avLst/>
            </a:prstGeom>
          </p:spPr>
        </p:pic>
      </p:grp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76369"/>
          </a:xfrm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RNN:</a:t>
            </a:r>
            <a:r>
              <a:rPr sz="2400" spc="-90" dirty="0"/>
              <a:t> </a:t>
            </a:r>
            <a:r>
              <a:rPr sz="2400" spc="-10" dirty="0"/>
              <a:t>Computational</a:t>
            </a:r>
            <a:r>
              <a:rPr sz="2400" spc="-85" dirty="0"/>
              <a:t> </a:t>
            </a:r>
            <a:r>
              <a:rPr sz="2400" dirty="0"/>
              <a:t>Graph:</a:t>
            </a:r>
            <a:r>
              <a:rPr sz="2400" spc="-85" dirty="0"/>
              <a:t> </a:t>
            </a:r>
            <a:r>
              <a:rPr sz="2400" dirty="0"/>
              <a:t>Many</a:t>
            </a:r>
            <a:r>
              <a:rPr sz="2400" spc="-85" dirty="0"/>
              <a:t> </a:t>
            </a:r>
            <a:r>
              <a:rPr sz="2400" dirty="0"/>
              <a:t>to</a:t>
            </a:r>
            <a:r>
              <a:rPr sz="2400" spc="-85" dirty="0"/>
              <a:t> </a:t>
            </a:r>
            <a:r>
              <a:rPr sz="2400" spc="-25" dirty="0"/>
              <a:t>One</a:t>
            </a:r>
            <a:endParaRPr sz="2400" dirty="0"/>
          </a:p>
        </p:txBody>
      </p:sp>
      <p:sp>
        <p:nvSpPr>
          <p:cNvPr id="60" name="object 60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61" name="object 6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32999" y="2499584"/>
            <a:ext cx="293075" cy="819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7" y="2146712"/>
            <a:ext cx="405765" cy="788035"/>
            <a:chOff x="942987" y="2146712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3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13" y="2146712"/>
            <a:ext cx="405765" cy="788035"/>
            <a:chOff x="2623513" y="2146712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28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9" y="2499584"/>
            <a:ext cx="1266190" cy="756285"/>
            <a:chOff x="1343749" y="2499584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8168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04010" y="2146712"/>
            <a:ext cx="435609" cy="788035"/>
            <a:chOff x="4304010" y="2146712"/>
            <a:chExt cx="435609" cy="788035"/>
          </a:xfrm>
        </p:grpSpPr>
        <p:sp>
          <p:nvSpPr>
            <p:cNvPr id="19" name="object 19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0" y="0"/>
                  </a:moveTo>
                  <a:lnTo>
                    <a:pt x="425699" y="0"/>
                  </a:lnTo>
                  <a:lnTo>
                    <a:pt x="4256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77576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24276" y="2499584"/>
            <a:ext cx="1266190" cy="756285"/>
            <a:chOff x="3024276" y="2499584"/>
            <a:chExt cx="1266190" cy="75628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4276" y="2499584"/>
              <a:ext cx="338975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47188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12682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06220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29551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93201" y="2499654"/>
            <a:ext cx="377825" cy="82550"/>
            <a:chOff x="5593201" y="2499654"/>
            <a:chExt cx="377825" cy="82550"/>
          </a:xfrm>
        </p:grpSpPr>
        <p:sp>
          <p:nvSpPr>
            <p:cNvPr id="32" name="object 32"/>
            <p:cNvSpPr/>
            <p:nvPr/>
          </p:nvSpPr>
          <p:spPr>
            <a:xfrm>
              <a:off x="5593201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4998" y="2499584"/>
            <a:ext cx="293076" cy="8198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4734473" y="1791199"/>
            <a:ext cx="3248660" cy="1464945"/>
            <a:chOff x="4734473" y="1791199"/>
            <a:chExt cx="3248660" cy="1464945"/>
          </a:xfrm>
        </p:grpSpPr>
        <p:sp>
          <p:nvSpPr>
            <p:cNvPr id="37" name="object 37"/>
            <p:cNvSpPr/>
            <p:nvPr/>
          </p:nvSpPr>
          <p:spPr>
            <a:xfrm>
              <a:off x="5327701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10" y="2814224"/>
              <a:ext cx="81981" cy="1055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4473" y="2499584"/>
              <a:ext cx="309275" cy="8198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761100" y="2128566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x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3532" y="3573882"/>
            <a:ext cx="541020" cy="520065"/>
            <a:chOff x="783532" y="3573882"/>
            <a:chExt cx="541020" cy="520065"/>
          </a:xfrm>
        </p:grpSpPr>
        <p:sp>
          <p:nvSpPr>
            <p:cNvPr id="46" name="object 46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61320" y="3626022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044269" y="2795620"/>
            <a:ext cx="6106795" cy="1745614"/>
            <a:chOff x="1044269" y="2795620"/>
            <a:chExt cx="6106795" cy="1745614"/>
          </a:xfrm>
        </p:grpSpPr>
        <p:sp>
          <p:nvSpPr>
            <p:cNvPr id="50" name="object 50"/>
            <p:cNvSpPr/>
            <p:nvPr/>
          </p:nvSpPr>
          <p:spPr>
            <a:xfrm>
              <a:off x="1053794" y="2891564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80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7" y="1415190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1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8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299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7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4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2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5"/>
                  </a:lnTo>
                  <a:lnTo>
                    <a:pt x="2092226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2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6"/>
                  </a:lnTo>
                  <a:lnTo>
                    <a:pt x="158938" y="383015"/>
                  </a:lnTo>
                  <a:lnTo>
                    <a:pt x="199609" y="354051"/>
                  </a:lnTo>
                  <a:lnTo>
                    <a:pt x="242525" y="326392"/>
                  </a:lnTo>
                  <a:lnTo>
                    <a:pt x="286938" y="299601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59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0"/>
              <a:ext cx="80855" cy="10987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6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5"/>
                  </a:lnTo>
                  <a:lnTo>
                    <a:pt x="578557" y="1456934"/>
                  </a:lnTo>
                  <a:lnTo>
                    <a:pt x="629249" y="1467729"/>
                  </a:lnTo>
                  <a:lnTo>
                    <a:pt x="681502" y="1478035"/>
                  </a:lnTo>
                  <a:lnTo>
                    <a:pt x="735243" y="1487806"/>
                  </a:lnTo>
                  <a:lnTo>
                    <a:pt x="790403" y="1496997"/>
                  </a:lnTo>
                  <a:lnTo>
                    <a:pt x="846910" y="1505563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7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599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3"/>
                  </a:lnTo>
                  <a:lnTo>
                    <a:pt x="2214661" y="1462041"/>
                  </a:lnTo>
                  <a:lnTo>
                    <a:pt x="2264717" y="1450335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4"/>
                  </a:lnTo>
                  <a:lnTo>
                    <a:pt x="2657779" y="1330218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79" y="1253426"/>
                  </a:lnTo>
                  <a:lnTo>
                    <a:pt x="2892536" y="1232581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9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2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49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1"/>
                  </a:lnTo>
                  <a:lnTo>
                    <a:pt x="3600909" y="763344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1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0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2" y="108457"/>
                  </a:lnTo>
                  <a:lnTo>
                    <a:pt x="4015647" y="35328"/>
                  </a:lnTo>
                  <a:lnTo>
                    <a:pt x="4018331" y="16875"/>
                  </a:lnTo>
                  <a:lnTo>
                    <a:pt x="4018749" y="13794"/>
                  </a:lnTo>
                  <a:lnTo>
                    <a:pt x="4019153" y="10710"/>
                  </a:lnTo>
                  <a:lnTo>
                    <a:pt x="4019542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0"/>
              <a:ext cx="81871" cy="10720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53794" y="3115147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7"/>
                  </a:moveTo>
                  <a:lnTo>
                    <a:pt x="16881" y="1013172"/>
                  </a:lnTo>
                  <a:lnTo>
                    <a:pt x="50886" y="1044214"/>
                  </a:lnTo>
                  <a:lnTo>
                    <a:pt x="83224" y="1065427"/>
                  </a:lnTo>
                  <a:lnTo>
                    <a:pt x="122986" y="1086930"/>
                  </a:lnTo>
                  <a:lnTo>
                    <a:pt x="169906" y="1108615"/>
                  </a:lnTo>
                  <a:lnTo>
                    <a:pt x="223721" y="1130376"/>
                  </a:lnTo>
                  <a:lnTo>
                    <a:pt x="284164" y="1152104"/>
                  </a:lnTo>
                  <a:lnTo>
                    <a:pt x="350972" y="1173693"/>
                  </a:lnTo>
                  <a:lnTo>
                    <a:pt x="423877" y="1195036"/>
                  </a:lnTo>
                  <a:lnTo>
                    <a:pt x="462534" y="1205581"/>
                  </a:lnTo>
                  <a:lnTo>
                    <a:pt x="502616" y="1216025"/>
                  </a:lnTo>
                  <a:lnTo>
                    <a:pt x="544090" y="1226353"/>
                  </a:lnTo>
                  <a:lnTo>
                    <a:pt x="586923" y="1236553"/>
                  </a:lnTo>
                  <a:lnTo>
                    <a:pt x="631082" y="1246610"/>
                  </a:lnTo>
                  <a:lnTo>
                    <a:pt x="676533" y="1256512"/>
                  </a:lnTo>
                  <a:lnTo>
                    <a:pt x="723244" y="1266246"/>
                  </a:lnTo>
                  <a:lnTo>
                    <a:pt x="771181" y="1275797"/>
                  </a:lnTo>
                  <a:lnTo>
                    <a:pt x="820312" y="1285152"/>
                  </a:lnTo>
                  <a:lnTo>
                    <a:pt x="870602" y="1294299"/>
                  </a:lnTo>
                  <a:lnTo>
                    <a:pt x="922019" y="1303222"/>
                  </a:lnTo>
                  <a:lnTo>
                    <a:pt x="974530" y="1311910"/>
                  </a:lnTo>
                  <a:lnTo>
                    <a:pt x="1028102" y="1320349"/>
                  </a:lnTo>
                  <a:lnTo>
                    <a:pt x="1082701" y="1328525"/>
                  </a:lnTo>
                  <a:lnTo>
                    <a:pt x="1138294" y="1336425"/>
                  </a:lnTo>
                  <a:lnTo>
                    <a:pt x="1194849" y="1344035"/>
                  </a:lnTo>
                  <a:lnTo>
                    <a:pt x="1252332" y="1351343"/>
                  </a:lnTo>
                  <a:lnTo>
                    <a:pt x="1310709" y="1358334"/>
                  </a:lnTo>
                  <a:lnTo>
                    <a:pt x="1369948" y="1364996"/>
                  </a:lnTo>
                  <a:lnTo>
                    <a:pt x="1430016" y="1371314"/>
                  </a:lnTo>
                  <a:lnTo>
                    <a:pt x="1490879" y="1377276"/>
                  </a:lnTo>
                  <a:lnTo>
                    <a:pt x="1552505" y="1382868"/>
                  </a:lnTo>
                  <a:lnTo>
                    <a:pt x="1614860" y="1388077"/>
                  </a:lnTo>
                  <a:lnTo>
                    <a:pt x="1677911" y="1392889"/>
                  </a:lnTo>
                  <a:lnTo>
                    <a:pt x="1741624" y="1397291"/>
                  </a:lnTo>
                  <a:lnTo>
                    <a:pt x="1805968" y="1401269"/>
                  </a:lnTo>
                  <a:lnTo>
                    <a:pt x="1870908" y="1404811"/>
                  </a:lnTo>
                  <a:lnTo>
                    <a:pt x="1936411" y="1407902"/>
                  </a:lnTo>
                  <a:lnTo>
                    <a:pt x="2002445" y="1410529"/>
                  </a:lnTo>
                  <a:lnTo>
                    <a:pt x="2068976" y="1412679"/>
                  </a:lnTo>
                  <a:lnTo>
                    <a:pt x="2135971" y="1414339"/>
                  </a:lnTo>
                  <a:lnTo>
                    <a:pt x="2203396" y="1415495"/>
                  </a:lnTo>
                  <a:lnTo>
                    <a:pt x="2271220" y="1416133"/>
                  </a:lnTo>
                  <a:lnTo>
                    <a:pt x="2339408" y="1416241"/>
                  </a:lnTo>
                  <a:lnTo>
                    <a:pt x="2407928" y="1415804"/>
                  </a:lnTo>
                  <a:lnTo>
                    <a:pt x="2476745" y="1414810"/>
                  </a:lnTo>
                  <a:lnTo>
                    <a:pt x="2545828" y="1413245"/>
                  </a:lnTo>
                  <a:lnTo>
                    <a:pt x="2615143" y="1411095"/>
                  </a:lnTo>
                  <a:lnTo>
                    <a:pt x="2684657" y="1408348"/>
                  </a:lnTo>
                  <a:lnTo>
                    <a:pt x="2754337" y="1404990"/>
                  </a:lnTo>
                  <a:lnTo>
                    <a:pt x="2824149" y="1401007"/>
                  </a:lnTo>
                  <a:lnTo>
                    <a:pt x="2894061" y="1396386"/>
                  </a:lnTo>
                  <a:lnTo>
                    <a:pt x="2964038" y="1391113"/>
                  </a:lnTo>
                  <a:lnTo>
                    <a:pt x="3034049" y="1385176"/>
                  </a:lnTo>
                  <a:lnTo>
                    <a:pt x="3086967" y="1380241"/>
                  </a:lnTo>
                  <a:lnTo>
                    <a:pt x="3139869" y="1374922"/>
                  </a:lnTo>
                  <a:lnTo>
                    <a:pt x="3192744" y="1369221"/>
                  </a:lnTo>
                  <a:lnTo>
                    <a:pt x="3245575" y="1363143"/>
                  </a:lnTo>
                  <a:lnTo>
                    <a:pt x="3298349" y="1356691"/>
                  </a:lnTo>
                  <a:lnTo>
                    <a:pt x="3351051" y="1349867"/>
                  </a:lnTo>
                  <a:lnTo>
                    <a:pt x="3403668" y="1342675"/>
                  </a:lnTo>
                  <a:lnTo>
                    <a:pt x="3456184" y="1335118"/>
                  </a:lnTo>
                  <a:lnTo>
                    <a:pt x="3508586" y="1327199"/>
                  </a:lnTo>
                  <a:lnTo>
                    <a:pt x="3560859" y="1318922"/>
                  </a:lnTo>
                  <a:lnTo>
                    <a:pt x="3612989" y="1310290"/>
                  </a:lnTo>
                  <a:lnTo>
                    <a:pt x="3664962" y="1301306"/>
                  </a:lnTo>
                  <a:lnTo>
                    <a:pt x="3716763" y="1291973"/>
                  </a:lnTo>
                  <a:lnTo>
                    <a:pt x="3768378" y="1282294"/>
                  </a:lnTo>
                  <a:lnTo>
                    <a:pt x="3819792" y="1272274"/>
                  </a:lnTo>
                  <a:lnTo>
                    <a:pt x="3870992" y="1261914"/>
                  </a:lnTo>
                  <a:lnTo>
                    <a:pt x="3921963" y="1251218"/>
                  </a:lnTo>
                  <a:lnTo>
                    <a:pt x="3972690" y="1240190"/>
                  </a:lnTo>
                  <a:lnTo>
                    <a:pt x="4023161" y="1228832"/>
                  </a:lnTo>
                  <a:lnTo>
                    <a:pt x="4073359" y="1217148"/>
                  </a:lnTo>
                  <a:lnTo>
                    <a:pt x="4123271" y="1205141"/>
                  </a:lnTo>
                  <a:lnTo>
                    <a:pt x="4172882" y="1192815"/>
                  </a:lnTo>
                  <a:lnTo>
                    <a:pt x="4222179" y="1180171"/>
                  </a:lnTo>
                  <a:lnTo>
                    <a:pt x="4271146" y="1167215"/>
                  </a:lnTo>
                  <a:lnTo>
                    <a:pt x="4319770" y="1153948"/>
                  </a:lnTo>
                  <a:lnTo>
                    <a:pt x="4368036" y="1140375"/>
                  </a:lnTo>
                  <a:lnTo>
                    <a:pt x="4415931" y="1126498"/>
                  </a:lnTo>
                  <a:lnTo>
                    <a:pt x="4463438" y="1112320"/>
                  </a:lnTo>
                  <a:lnTo>
                    <a:pt x="4510545" y="1097846"/>
                  </a:lnTo>
                  <a:lnTo>
                    <a:pt x="4557238" y="1083077"/>
                  </a:lnTo>
                  <a:lnTo>
                    <a:pt x="4603500" y="1068018"/>
                  </a:lnTo>
                  <a:lnTo>
                    <a:pt x="4649320" y="1052671"/>
                  </a:lnTo>
                  <a:lnTo>
                    <a:pt x="4694681" y="1037040"/>
                  </a:lnTo>
                  <a:lnTo>
                    <a:pt x="4739570" y="1021127"/>
                  </a:lnTo>
                  <a:lnTo>
                    <a:pt x="4783972" y="1004937"/>
                  </a:lnTo>
                  <a:lnTo>
                    <a:pt x="4827874" y="988472"/>
                  </a:lnTo>
                  <a:lnTo>
                    <a:pt x="4871260" y="971736"/>
                  </a:lnTo>
                  <a:lnTo>
                    <a:pt x="4914117" y="954732"/>
                  </a:lnTo>
                  <a:lnTo>
                    <a:pt x="4956431" y="937462"/>
                  </a:lnTo>
                  <a:lnTo>
                    <a:pt x="4998186" y="919931"/>
                  </a:lnTo>
                  <a:lnTo>
                    <a:pt x="5039368" y="902142"/>
                  </a:lnTo>
                  <a:lnTo>
                    <a:pt x="5079964" y="884097"/>
                  </a:lnTo>
                  <a:lnTo>
                    <a:pt x="5119959" y="865800"/>
                  </a:lnTo>
                  <a:lnTo>
                    <a:pt x="5172731" y="840822"/>
                  </a:lnTo>
                  <a:lnTo>
                    <a:pt x="5224357" y="815403"/>
                  </a:lnTo>
                  <a:lnTo>
                    <a:pt x="5274802" y="789550"/>
                  </a:lnTo>
                  <a:lnTo>
                    <a:pt x="5324032" y="763271"/>
                  </a:lnTo>
                  <a:lnTo>
                    <a:pt x="5372012" y="736574"/>
                  </a:lnTo>
                  <a:lnTo>
                    <a:pt x="5418707" y="709466"/>
                  </a:lnTo>
                  <a:lnTo>
                    <a:pt x="5464083" y="681957"/>
                  </a:lnTo>
                  <a:lnTo>
                    <a:pt x="5508104" y="654052"/>
                  </a:lnTo>
                  <a:lnTo>
                    <a:pt x="5550737" y="625761"/>
                  </a:lnTo>
                  <a:lnTo>
                    <a:pt x="5591946" y="597091"/>
                  </a:lnTo>
                  <a:lnTo>
                    <a:pt x="5631697" y="568050"/>
                  </a:lnTo>
                  <a:lnTo>
                    <a:pt x="5669955" y="538645"/>
                  </a:lnTo>
                  <a:lnTo>
                    <a:pt x="5706685" y="508885"/>
                  </a:lnTo>
                  <a:lnTo>
                    <a:pt x="5741852" y="478778"/>
                  </a:lnTo>
                  <a:lnTo>
                    <a:pt x="5775422" y="448330"/>
                  </a:lnTo>
                  <a:lnTo>
                    <a:pt x="5807361" y="417550"/>
                  </a:lnTo>
                  <a:lnTo>
                    <a:pt x="5847347" y="376008"/>
                  </a:lnTo>
                  <a:lnTo>
                    <a:pt x="5884288" y="333907"/>
                  </a:lnTo>
                  <a:lnTo>
                    <a:pt x="5918101" y="291267"/>
                  </a:lnTo>
                  <a:lnTo>
                    <a:pt x="5948704" y="248107"/>
                  </a:lnTo>
                  <a:lnTo>
                    <a:pt x="5976015" y="204444"/>
                  </a:lnTo>
                  <a:lnTo>
                    <a:pt x="5999952" y="160297"/>
                  </a:lnTo>
                  <a:lnTo>
                    <a:pt x="6029350" y="93211"/>
                  </a:lnTo>
                  <a:lnTo>
                    <a:pt x="6050693" y="25140"/>
                  </a:lnTo>
                  <a:lnTo>
                    <a:pt x="6054737" y="7976"/>
                  </a:lnTo>
                  <a:lnTo>
                    <a:pt x="60564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399" y="3019623"/>
              <a:ext cx="81651" cy="108261"/>
            </a:xfrm>
            <a:prstGeom prst="rect">
              <a:avLst/>
            </a:prstGeom>
          </p:spPr>
        </p:pic>
      </p:grp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76369"/>
          </a:xfrm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RNN:</a:t>
            </a:r>
            <a:r>
              <a:rPr sz="2400" spc="-90" dirty="0"/>
              <a:t> </a:t>
            </a:r>
            <a:r>
              <a:rPr sz="2400" spc="-10" dirty="0"/>
              <a:t>Computational</a:t>
            </a:r>
            <a:r>
              <a:rPr sz="2400" spc="-85" dirty="0"/>
              <a:t> </a:t>
            </a:r>
            <a:r>
              <a:rPr sz="2400" dirty="0"/>
              <a:t>Graph:</a:t>
            </a:r>
            <a:r>
              <a:rPr sz="2400" spc="-85" dirty="0"/>
              <a:t> </a:t>
            </a:r>
            <a:r>
              <a:rPr sz="2400" dirty="0"/>
              <a:t>Many</a:t>
            </a:r>
            <a:r>
              <a:rPr sz="2400" spc="-85" dirty="0"/>
              <a:t> </a:t>
            </a:r>
            <a:r>
              <a:rPr sz="2400" dirty="0"/>
              <a:t>to</a:t>
            </a:r>
            <a:r>
              <a:rPr sz="2400" spc="-85" dirty="0"/>
              <a:t> </a:t>
            </a:r>
            <a:r>
              <a:rPr sz="2400" spc="-25" dirty="0"/>
              <a:t>One</a:t>
            </a:r>
            <a:endParaRPr sz="2400" dirty="0"/>
          </a:p>
        </p:txBody>
      </p:sp>
      <p:sp>
        <p:nvSpPr>
          <p:cNvPr id="59" name="object 59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32999" y="2499584"/>
            <a:ext cx="293075" cy="81980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2816750" y="1774199"/>
            <a:ext cx="5113020" cy="387350"/>
            <a:chOff x="2816750" y="1774199"/>
            <a:chExt cx="5113020" cy="387350"/>
          </a:xfrm>
        </p:grpSpPr>
        <p:sp>
          <p:nvSpPr>
            <p:cNvPr id="62" name="object 62"/>
            <p:cNvSpPr/>
            <p:nvPr/>
          </p:nvSpPr>
          <p:spPr>
            <a:xfrm>
              <a:off x="2826275" y="1817405"/>
              <a:ext cx="5010150" cy="334645"/>
            </a:xfrm>
            <a:custGeom>
              <a:avLst/>
              <a:gdLst/>
              <a:ahLst/>
              <a:cxnLst/>
              <a:rect l="l" t="t" r="r" b="b"/>
              <a:pathLst>
                <a:path w="5010150" h="334644">
                  <a:moveTo>
                    <a:pt x="0" y="334069"/>
                  </a:moveTo>
                  <a:lnTo>
                    <a:pt x="34333" y="308037"/>
                  </a:lnTo>
                  <a:lnTo>
                    <a:pt x="86147" y="293573"/>
                  </a:lnTo>
                  <a:lnTo>
                    <a:pt x="132786" y="284377"/>
                  </a:lnTo>
                  <a:lnTo>
                    <a:pt x="188593" y="275522"/>
                  </a:lnTo>
                  <a:lnTo>
                    <a:pt x="253131" y="266989"/>
                  </a:lnTo>
                  <a:lnTo>
                    <a:pt x="325963" y="258763"/>
                  </a:lnTo>
                  <a:lnTo>
                    <a:pt x="365353" y="254760"/>
                  </a:lnTo>
                  <a:lnTo>
                    <a:pt x="406654" y="250828"/>
                  </a:lnTo>
                  <a:lnTo>
                    <a:pt x="449809" y="246964"/>
                  </a:lnTo>
                  <a:lnTo>
                    <a:pt x="494766" y="243167"/>
                  </a:lnTo>
                  <a:lnTo>
                    <a:pt x="541468" y="239435"/>
                  </a:lnTo>
                  <a:lnTo>
                    <a:pt x="589863" y="235765"/>
                  </a:lnTo>
                  <a:lnTo>
                    <a:pt x="639894" y="232156"/>
                  </a:lnTo>
                  <a:lnTo>
                    <a:pt x="691508" y="228606"/>
                  </a:lnTo>
                  <a:lnTo>
                    <a:pt x="744650" y="225112"/>
                  </a:lnTo>
                  <a:lnTo>
                    <a:pt x="799265" y="221672"/>
                  </a:lnTo>
                  <a:lnTo>
                    <a:pt x="855299" y="218285"/>
                  </a:lnTo>
                  <a:lnTo>
                    <a:pt x="912698" y="214949"/>
                  </a:lnTo>
                  <a:lnTo>
                    <a:pt x="971406" y="211661"/>
                  </a:lnTo>
                  <a:lnTo>
                    <a:pt x="1031369" y="208419"/>
                  </a:lnTo>
                  <a:lnTo>
                    <a:pt x="1092532" y="205222"/>
                  </a:lnTo>
                  <a:lnTo>
                    <a:pt x="1154842" y="202068"/>
                  </a:lnTo>
                  <a:lnTo>
                    <a:pt x="1218243" y="198953"/>
                  </a:lnTo>
                  <a:lnTo>
                    <a:pt x="1282681" y="195877"/>
                  </a:lnTo>
                  <a:lnTo>
                    <a:pt x="1348101" y="192838"/>
                  </a:lnTo>
                  <a:lnTo>
                    <a:pt x="1414449" y="189832"/>
                  </a:lnTo>
                  <a:lnTo>
                    <a:pt x="1481670" y="186860"/>
                  </a:lnTo>
                  <a:lnTo>
                    <a:pt x="1549709" y="183917"/>
                  </a:lnTo>
                  <a:lnTo>
                    <a:pt x="1618513" y="181002"/>
                  </a:lnTo>
                  <a:lnTo>
                    <a:pt x="1688025" y="178114"/>
                  </a:lnTo>
                  <a:lnTo>
                    <a:pt x="1758193" y="175250"/>
                  </a:lnTo>
                  <a:lnTo>
                    <a:pt x="1828961" y="172409"/>
                  </a:lnTo>
                  <a:lnTo>
                    <a:pt x="1900275" y="169587"/>
                  </a:lnTo>
                  <a:lnTo>
                    <a:pt x="1972079" y="166784"/>
                  </a:lnTo>
                  <a:lnTo>
                    <a:pt x="2044321" y="163997"/>
                  </a:lnTo>
                  <a:lnTo>
                    <a:pt x="2116944" y="161224"/>
                  </a:lnTo>
                  <a:lnTo>
                    <a:pt x="2189895" y="158463"/>
                  </a:lnTo>
                  <a:lnTo>
                    <a:pt x="2263118" y="155712"/>
                  </a:lnTo>
                  <a:lnTo>
                    <a:pt x="2336560" y="152969"/>
                  </a:lnTo>
                  <a:lnTo>
                    <a:pt x="2410166" y="150233"/>
                  </a:lnTo>
                  <a:lnTo>
                    <a:pt x="2483880" y="147500"/>
                  </a:lnTo>
                  <a:lnTo>
                    <a:pt x="2557650" y="144769"/>
                  </a:lnTo>
                  <a:lnTo>
                    <a:pt x="2612453" y="142741"/>
                  </a:lnTo>
                  <a:lnTo>
                    <a:pt x="2667233" y="140712"/>
                  </a:lnTo>
                  <a:lnTo>
                    <a:pt x="2721969" y="138681"/>
                  </a:lnTo>
                  <a:lnTo>
                    <a:pt x="2776638" y="136648"/>
                  </a:lnTo>
                  <a:lnTo>
                    <a:pt x="2831217" y="134611"/>
                  </a:lnTo>
                  <a:lnTo>
                    <a:pt x="2885685" y="132570"/>
                  </a:lnTo>
                  <a:lnTo>
                    <a:pt x="2940018" y="130524"/>
                  </a:lnTo>
                  <a:lnTo>
                    <a:pt x="2994195" y="128473"/>
                  </a:lnTo>
                  <a:lnTo>
                    <a:pt x="3048193" y="126415"/>
                  </a:lnTo>
                  <a:lnTo>
                    <a:pt x="3101989" y="124349"/>
                  </a:lnTo>
                  <a:lnTo>
                    <a:pt x="3155562" y="122275"/>
                  </a:lnTo>
                  <a:lnTo>
                    <a:pt x="3208888" y="120192"/>
                  </a:lnTo>
                  <a:lnTo>
                    <a:pt x="3261946" y="118099"/>
                  </a:lnTo>
                  <a:lnTo>
                    <a:pt x="3314714" y="115996"/>
                  </a:lnTo>
                  <a:lnTo>
                    <a:pt x="3367168" y="113880"/>
                  </a:lnTo>
                  <a:lnTo>
                    <a:pt x="3419287" y="111753"/>
                  </a:lnTo>
                  <a:lnTo>
                    <a:pt x="3471047" y="109612"/>
                  </a:lnTo>
                  <a:lnTo>
                    <a:pt x="3522428" y="107457"/>
                  </a:lnTo>
                  <a:lnTo>
                    <a:pt x="3573405" y="105287"/>
                  </a:lnTo>
                  <a:lnTo>
                    <a:pt x="3623958" y="103101"/>
                  </a:lnTo>
                  <a:lnTo>
                    <a:pt x="3674063" y="100899"/>
                  </a:lnTo>
                  <a:lnTo>
                    <a:pt x="3723699" y="98679"/>
                  </a:lnTo>
                  <a:lnTo>
                    <a:pt x="3772842" y="96442"/>
                  </a:lnTo>
                  <a:lnTo>
                    <a:pt x="3821471" y="94185"/>
                  </a:lnTo>
                  <a:lnTo>
                    <a:pt x="3869563" y="91908"/>
                  </a:lnTo>
                  <a:lnTo>
                    <a:pt x="3917096" y="89611"/>
                  </a:lnTo>
                  <a:lnTo>
                    <a:pt x="3964047" y="87292"/>
                  </a:lnTo>
                  <a:lnTo>
                    <a:pt x="4010394" y="84950"/>
                  </a:lnTo>
                  <a:lnTo>
                    <a:pt x="4056115" y="82586"/>
                  </a:lnTo>
                  <a:lnTo>
                    <a:pt x="4101187" y="80198"/>
                  </a:lnTo>
                  <a:lnTo>
                    <a:pt x="4145588" y="77784"/>
                  </a:lnTo>
                  <a:lnTo>
                    <a:pt x="4189296" y="75345"/>
                  </a:lnTo>
                  <a:lnTo>
                    <a:pt x="4232287" y="72880"/>
                  </a:lnTo>
                  <a:lnTo>
                    <a:pt x="4274541" y="70387"/>
                  </a:lnTo>
                  <a:lnTo>
                    <a:pt x="4316033" y="67866"/>
                  </a:lnTo>
                  <a:lnTo>
                    <a:pt x="4380422" y="63796"/>
                  </a:lnTo>
                  <a:lnTo>
                    <a:pt x="4442739" y="59648"/>
                  </a:lnTo>
                  <a:lnTo>
                    <a:pt x="4502894" y="55421"/>
                  </a:lnTo>
                  <a:lnTo>
                    <a:pt x="4560798" y="51110"/>
                  </a:lnTo>
                  <a:lnTo>
                    <a:pt x="4616359" y="46713"/>
                  </a:lnTo>
                  <a:lnTo>
                    <a:pt x="4669488" y="42226"/>
                  </a:lnTo>
                  <a:lnTo>
                    <a:pt x="4720095" y="37645"/>
                  </a:lnTo>
                  <a:lnTo>
                    <a:pt x="4768090" y="32968"/>
                  </a:lnTo>
                  <a:lnTo>
                    <a:pt x="4813383" y="28191"/>
                  </a:lnTo>
                  <a:lnTo>
                    <a:pt x="4855883" y="23310"/>
                  </a:lnTo>
                  <a:lnTo>
                    <a:pt x="4895501" y="18323"/>
                  </a:lnTo>
                  <a:lnTo>
                    <a:pt x="4945104" y="11285"/>
                  </a:lnTo>
                  <a:lnTo>
                    <a:pt x="4988853" y="4030"/>
                  </a:lnTo>
                  <a:lnTo>
                    <a:pt x="5008458" y="319"/>
                  </a:lnTo>
                  <a:lnTo>
                    <a:pt x="501003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4523" y="1774199"/>
              <a:ext cx="110928" cy="8170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521622" y="1825740"/>
              <a:ext cx="3319145" cy="325755"/>
            </a:xfrm>
            <a:custGeom>
              <a:avLst/>
              <a:gdLst/>
              <a:ahLst/>
              <a:cxnLst/>
              <a:rect l="l" t="t" r="r" b="b"/>
              <a:pathLst>
                <a:path w="3319145" h="325755">
                  <a:moveTo>
                    <a:pt x="0" y="325734"/>
                  </a:moveTo>
                  <a:lnTo>
                    <a:pt x="30493" y="295872"/>
                  </a:lnTo>
                  <a:lnTo>
                    <a:pt x="67291" y="282134"/>
                  </a:lnTo>
                  <a:lnTo>
                    <a:pt x="117283" y="269126"/>
                  </a:lnTo>
                  <a:lnTo>
                    <a:pt x="179591" y="256799"/>
                  </a:lnTo>
                  <a:lnTo>
                    <a:pt x="253333" y="245106"/>
                  </a:lnTo>
                  <a:lnTo>
                    <a:pt x="294217" y="239482"/>
                  </a:lnTo>
                  <a:lnTo>
                    <a:pt x="337631" y="233997"/>
                  </a:lnTo>
                  <a:lnTo>
                    <a:pt x="383463" y="228646"/>
                  </a:lnTo>
                  <a:lnTo>
                    <a:pt x="431604" y="223424"/>
                  </a:lnTo>
                  <a:lnTo>
                    <a:pt x="481945" y="218322"/>
                  </a:lnTo>
                  <a:lnTo>
                    <a:pt x="534374" y="213337"/>
                  </a:lnTo>
                  <a:lnTo>
                    <a:pt x="588783" y="208461"/>
                  </a:lnTo>
                  <a:lnTo>
                    <a:pt x="645061" y="203689"/>
                  </a:lnTo>
                  <a:lnTo>
                    <a:pt x="703098" y="199014"/>
                  </a:lnTo>
                  <a:lnTo>
                    <a:pt x="762785" y="194430"/>
                  </a:lnTo>
                  <a:lnTo>
                    <a:pt x="824011" y="189931"/>
                  </a:lnTo>
                  <a:lnTo>
                    <a:pt x="886666" y="185512"/>
                  </a:lnTo>
                  <a:lnTo>
                    <a:pt x="950641" y="181165"/>
                  </a:lnTo>
                  <a:lnTo>
                    <a:pt x="1015825" y="176886"/>
                  </a:lnTo>
                  <a:lnTo>
                    <a:pt x="1082109" y="172667"/>
                  </a:lnTo>
                  <a:lnTo>
                    <a:pt x="1149382" y="168503"/>
                  </a:lnTo>
                  <a:lnTo>
                    <a:pt x="1217535" y="164388"/>
                  </a:lnTo>
                  <a:lnTo>
                    <a:pt x="1286458" y="160315"/>
                  </a:lnTo>
                  <a:lnTo>
                    <a:pt x="1356040" y="156279"/>
                  </a:lnTo>
                  <a:lnTo>
                    <a:pt x="1426172" y="152274"/>
                  </a:lnTo>
                  <a:lnTo>
                    <a:pt x="1496744" y="148293"/>
                  </a:lnTo>
                  <a:lnTo>
                    <a:pt x="1567646" y="144329"/>
                  </a:lnTo>
                  <a:lnTo>
                    <a:pt x="1638768" y="140379"/>
                  </a:lnTo>
                  <a:lnTo>
                    <a:pt x="1709999" y="136434"/>
                  </a:lnTo>
                  <a:lnTo>
                    <a:pt x="1765752" y="133347"/>
                  </a:lnTo>
                  <a:lnTo>
                    <a:pt x="1821451" y="130257"/>
                  </a:lnTo>
                  <a:lnTo>
                    <a:pt x="1877045" y="127162"/>
                  </a:lnTo>
                  <a:lnTo>
                    <a:pt x="1932481" y="124057"/>
                  </a:lnTo>
                  <a:lnTo>
                    <a:pt x="1987706" y="120941"/>
                  </a:lnTo>
                  <a:lnTo>
                    <a:pt x="2042667" y="117810"/>
                  </a:lnTo>
                  <a:lnTo>
                    <a:pt x="2097312" y="114662"/>
                  </a:lnTo>
                  <a:lnTo>
                    <a:pt x="2151589" y="111494"/>
                  </a:lnTo>
                  <a:lnTo>
                    <a:pt x="2205443" y="108302"/>
                  </a:lnTo>
                  <a:lnTo>
                    <a:pt x="2258824" y="105084"/>
                  </a:lnTo>
                  <a:lnTo>
                    <a:pt x="2311677" y="101836"/>
                  </a:lnTo>
                  <a:lnTo>
                    <a:pt x="2363951" y="98557"/>
                  </a:lnTo>
                  <a:lnTo>
                    <a:pt x="2415592" y="95242"/>
                  </a:lnTo>
                  <a:lnTo>
                    <a:pt x="2466548" y="91890"/>
                  </a:lnTo>
                  <a:lnTo>
                    <a:pt x="2516766" y="88497"/>
                  </a:lnTo>
                  <a:lnTo>
                    <a:pt x="2566194" y="85060"/>
                  </a:lnTo>
                  <a:lnTo>
                    <a:pt x="2614778" y="81576"/>
                  </a:lnTo>
                  <a:lnTo>
                    <a:pt x="2662466" y="78043"/>
                  </a:lnTo>
                  <a:lnTo>
                    <a:pt x="2709206" y="74457"/>
                  </a:lnTo>
                  <a:lnTo>
                    <a:pt x="2754944" y="70816"/>
                  </a:lnTo>
                  <a:lnTo>
                    <a:pt x="2799629" y="67116"/>
                  </a:lnTo>
                  <a:lnTo>
                    <a:pt x="2843206" y="63356"/>
                  </a:lnTo>
                  <a:lnTo>
                    <a:pt x="2885624" y="59531"/>
                  </a:lnTo>
                  <a:lnTo>
                    <a:pt x="2944463" y="53914"/>
                  </a:lnTo>
                  <a:lnTo>
                    <a:pt x="3000640" y="48150"/>
                  </a:lnTo>
                  <a:lnTo>
                    <a:pt x="3053999" y="42230"/>
                  </a:lnTo>
                  <a:lnTo>
                    <a:pt x="3104384" y="36145"/>
                  </a:lnTo>
                  <a:lnTo>
                    <a:pt x="3151637" y="29888"/>
                  </a:lnTo>
                  <a:lnTo>
                    <a:pt x="3195603" y="23448"/>
                  </a:lnTo>
                  <a:lnTo>
                    <a:pt x="3236125" y="16817"/>
                  </a:lnTo>
                  <a:lnTo>
                    <a:pt x="3281695" y="8248"/>
                  </a:lnTo>
                  <a:lnTo>
                    <a:pt x="3313895" y="1157"/>
                  </a:lnTo>
                  <a:lnTo>
                    <a:pt x="331865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6205" y="1776230"/>
              <a:ext cx="110251" cy="8693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202148" y="1841754"/>
              <a:ext cx="1649095" cy="309880"/>
            </a:xfrm>
            <a:custGeom>
              <a:avLst/>
              <a:gdLst/>
              <a:ahLst/>
              <a:cxnLst/>
              <a:rect l="l" t="t" r="r" b="b"/>
              <a:pathLst>
                <a:path w="1649095" h="309880">
                  <a:moveTo>
                    <a:pt x="0" y="309720"/>
                  </a:moveTo>
                  <a:lnTo>
                    <a:pt x="30816" y="268239"/>
                  </a:lnTo>
                  <a:lnTo>
                    <a:pt x="82432" y="243966"/>
                  </a:lnTo>
                  <a:lnTo>
                    <a:pt x="155353" y="222011"/>
                  </a:lnTo>
                  <a:lnTo>
                    <a:pt x="198852" y="211800"/>
                  </a:lnTo>
                  <a:lnTo>
                    <a:pt x="246535" y="202044"/>
                  </a:lnTo>
                  <a:lnTo>
                    <a:pt x="298024" y="192701"/>
                  </a:lnTo>
                  <a:lnTo>
                    <a:pt x="352936" y="183732"/>
                  </a:lnTo>
                  <a:lnTo>
                    <a:pt x="410893" y="175093"/>
                  </a:lnTo>
                  <a:lnTo>
                    <a:pt x="471512" y="166745"/>
                  </a:lnTo>
                  <a:lnTo>
                    <a:pt x="534414" y="158645"/>
                  </a:lnTo>
                  <a:lnTo>
                    <a:pt x="599219" y="150751"/>
                  </a:lnTo>
                  <a:lnTo>
                    <a:pt x="665545" y="143024"/>
                  </a:lnTo>
                  <a:lnTo>
                    <a:pt x="733013" y="135420"/>
                  </a:lnTo>
                  <a:lnTo>
                    <a:pt x="801241" y="127900"/>
                  </a:lnTo>
                  <a:lnTo>
                    <a:pt x="869850" y="120420"/>
                  </a:lnTo>
                  <a:lnTo>
                    <a:pt x="924184" y="114501"/>
                  </a:lnTo>
                  <a:lnTo>
                    <a:pt x="978330" y="108562"/>
                  </a:lnTo>
                  <a:lnTo>
                    <a:pt x="1032097" y="102581"/>
                  </a:lnTo>
                  <a:lnTo>
                    <a:pt x="1085299" y="96539"/>
                  </a:lnTo>
                  <a:lnTo>
                    <a:pt x="1137745" y="90414"/>
                  </a:lnTo>
                  <a:lnTo>
                    <a:pt x="1189248" y="84187"/>
                  </a:lnTo>
                  <a:lnTo>
                    <a:pt x="1239618" y="77837"/>
                  </a:lnTo>
                  <a:lnTo>
                    <a:pt x="1288667" y="71342"/>
                  </a:lnTo>
                  <a:lnTo>
                    <a:pt x="1336205" y="64684"/>
                  </a:lnTo>
                  <a:lnTo>
                    <a:pt x="1382045" y="57841"/>
                  </a:lnTo>
                  <a:lnTo>
                    <a:pt x="1425996" y="50792"/>
                  </a:lnTo>
                  <a:lnTo>
                    <a:pt x="1467872" y="43517"/>
                  </a:lnTo>
                  <a:lnTo>
                    <a:pt x="1526379" y="32136"/>
                  </a:lnTo>
                  <a:lnTo>
                    <a:pt x="1579151" y="20132"/>
                  </a:lnTo>
                  <a:lnTo>
                    <a:pt x="1625553" y="7434"/>
                  </a:lnTo>
                  <a:lnTo>
                    <a:pt x="1646166" y="804"/>
                  </a:lnTo>
                  <a:lnTo>
                    <a:pt x="164848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22147" y="1780132"/>
              <a:ext cx="107002" cy="962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7" y="2146712"/>
            <a:ext cx="405765" cy="788035"/>
            <a:chOff x="942987" y="2146712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3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13" y="2146712"/>
            <a:ext cx="405765" cy="788035"/>
            <a:chOff x="2623513" y="2146712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28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9" y="2499584"/>
            <a:ext cx="1266190" cy="756285"/>
            <a:chOff x="1343749" y="2499584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8168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04010" y="2146712"/>
            <a:ext cx="435609" cy="788035"/>
            <a:chOff x="4304010" y="2146712"/>
            <a:chExt cx="435609" cy="788035"/>
          </a:xfrm>
        </p:grpSpPr>
        <p:sp>
          <p:nvSpPr>
            <p:cNvPr id="19" name="object 19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0" y="0"/>
                  </a:moveTo>
                  <a:lnTo>
                    <a:pt x="425699" y="0"/>
                  </a:lnTo>
                  <a:lnTo>
                    <a:pt x="4256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77576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24276" y="2499584"/>
            <a:ext cx="1266190" cy="82550"/>
            <a:chOff x="3024276" y="2499584"/>
            <a:chExt cx="1266190" cy="8255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4276" y="2499584"/>
              <a:ext cx="338975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912682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06220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4473" y="2499584"/>
            <a:ext cx="309275" cy="8198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593201" y="2499654"/>
            <a:ext cx="377825" cy="82550"/>
            <a:chOff x="5593201" y="2499654"/>
            <a:chExt cx="377825" cy="82550"/>
          </a:xfrm>
        </p:grpSpPr>
        <p:sp>
          <p:nvSpPr>
            <p:cNvPr id="30" name="object 30"/>
            <p:cNvSpPr/>
            <p:nvPr/>
          </p:nvSpPr>
          <p:spPr>
            <a:xfrm>
              <a:off x="5593201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858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4998" y="2499584"/>
            <a:ext cx="293076" cy="8198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900708" y="1791199"/>
            <a:ext cx="82550" cy="360680"/>
            <a:chOff x="7900708" y="1791199"/>
            <a:chExt cx="82550" cy="360680"/>
          </a:xfrm>
        </p:grpSpPr>
        <p:sp>
          <p:nvSpPr>
            <p:cNvPr id="35" name="object 35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761100" y="2128566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3532" y="3573882"/>
            <a:ext cx="541020" cy="520065"/>
            <a:chOff x="783532" y="3573882"/>
            <a:chExt cx="541020" cy="520065"/>
          </a:xfrm>
        </p:grpSpPr>
        <p:sp>
          <p:nvSpPr>
            <p:cNvPr id="40" name="object 40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61320" y="3626022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44269" y="2795620"/>
            <a:ext cx="6106795" cy="1745614"/>
            <a:chOff x="1044269" y="2795620"/>
            <a:chExt cx="6106795" cy="1745614"/>
          </a:xfrm>
        </p:grpSpPr>
        <p:sp>
          <p:nvSpPr>
            <p:cNvPr id="44" name="object 44"/>
            <p:cNvSpPr/>
            <p:nvPr/>
          </p:nvSpPr>
          <p:spPr>
            <a:xfrm>
              <a:off x="1053794" y="2891564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80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7" y="1415190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1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8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299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7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4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2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5"/>
                  </a:lnTo>
                  <a:lnTo>
                    <a:pt x="2092226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2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6"/>
                  </a:lnTo>
                  <a:lnTo>
                    <a:pt x="158938" y="383015"/>
                  </a:lnTo>
                  <a:lnTo>
                    <a:pt x="199609" y="354051"/>
                  </a:lnTo>
                  <a:lnTo>
                    <a:pt x="242525" y="326392"/>
                  </a:lnTo>
                  <a:lnTo>
                    <a:pt x="286938" y="299601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59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0"/>
              <a:ext cx="80855" cy="10987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6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5"/>
                  </a:lnTo>
                  <a:lnTo>
                    <a:pt x="578557" y="1456934"/>
                  </a:lnTo>
                  <a:lnTo>
                    <a:pt x="629249" y="1467729"/>
                  </a:lnTo>
                  <a:lnTo>
                    <a:pt x="681502" y="1478035"/>
                  </a:lnTo>
                  <a:lnTo>
                    <a:pt x="735243" y="1487806"/>
                  </a:lnTo>
                  <a:lnTo>
                    <a:pt x="790403" y="1496997"/>
                  </a:lnTo>
                  <a:lnTo>
                    <a:pt x="846910" y="1505563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7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599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3"/>
                  </a:lnTo>
                  <a:lnTo>
                    <a:pt x="2214661" y="1462041"/>
                  </a:lnTo>
                  <a:lnTo>
                    <a:pt x="2264717" y="1450335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4"/>
                  </a:lnTo>
                  <a:lnTo>
                    <a:pt x="2657779" y="1330218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79" y="1253426"/>
                  </a:lnTo>
                  <a:lnTo>
                    <a:pt x="2892536" y="1232581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9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2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49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1"/>
                  </a:lnTo>
                  <a:lnTo>
                    <a:pt x="3600909" y="763344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1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0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2" y="108457"/>
                  </a:lnTo>
                  <a:lnTo>
                    <a:pt x="4015647" y="35328"/>
                  </a:lnTo>
                  <a:lnTo>
                    <a:pt x="4018331" y="16875"/>
                  </a:lnTo>
                  <a:lnTo>
                    <a:pt x="4018749" y="13794"/>
                  </a:lnTo>
                  <a:lnTo>
                    <a:pt x="4019153" y="10710"/>
                  </a:lnTo>
                  <a:lnTo>
                    <a:pt x="4019542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0"/>
              <a:ext cx="81871" cy="10720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53794" y="3115147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7"/>
                  </a:moveTo>
                  <a:lnTo>
                    <a:pt x="16881" y="1013172"/>
                  </a:lnTo>
                  <a:lnTo>
                    <a:pt x="50886" y="1044214"/>
                  </a:lnTo>
                  <a:lnTo>
                    <a:pt x="83224" y="1065427"/>
                  </a:lnTo>
                  <a:lnTo>
                    <a:pt x="122986" y="1086930"/>
                  </a:lnTo>
                  <a:lnTo>
                    <a:pt x="169906" y="1108615"/>
                  </a:lnTo>
                  <a:lnTo>
                    <a:pt x="223721" y="1130376"/>
                  </a:lnTo>
                  <a:lnTo>
                    <a:pt x="284164" y="1152104"/>
                  </a:lnTo>
                  <a:lnTo>
                    <a:pt x="350972" y="1173693"/>
                  </a:lnTo>
                  <a:lnTo>
                    <a:pt x="423877" y="1195036"/>
                  </a:lnTo>
                  <a:lnTo>
                    <a:pt x="462534" y="1205581"/>
                  </a:lnTo>
                  <a:lnTo>
                    <a:pt x="502616" y="1216025"/>
                  </a:lnTo>
                  <a:lnTo>
                    <a:pt x="544090" y="1226353"/>
                  </a:lnTo>
                  <a:lnTo>
                    <a:pt x="586923" y="1236553"/>
                  </a:lnTo>
                  <a:lnTo>
                    <a:pt x="631082" y="1246610"/>
                  </a:lnTo>
                  <a:lnTo>
                    <a:pt x="676533" y="1256512"/>
                  </a:lnTo>
                  <a:lnTo>
                    <a:pt x="723244" y="1266246"/>
                  </a:lnTo>
                  <a:lnTo>
                    <a:pt x="771181" y="1275797"/>
                  </a:lnTo>
                  <a:lnTo>
                    <a:pt x="820312" y="1285152"/>
                  </a:lnTo>
                  <a:lnTo>
                    <a:pt x="870602" y="1294299"/>
                  </a:lnTo>
                  <a:lnTo>
                    <a:pt x="922019" y="1303222"/>
                  </a:lnTo>
                  <a:lnTo>
                    <a:pt x="974530" y="1311910"/>
                  </a:lnTo>
                  <a:lnTo>
                    <a:pt x="1028102" y="1320349"/>
                  </a:lnTo>
                  <a:lnTo>
                    <a:pt x="1082701" y="1328525"/>
                  </a:lnTo>
                  <a:lnTo>
                    <a:pt x="1138294" y="1336425"/>
                  </a:lnTo>
                  <a:lnTo>
                    <a:pt x="1194849" y="1344035"/>
                  </a:lnTo>
                  <a:lnTo>
                    <a:pt x="1252332" y="1351343"/>
                  </a:lnTo>
                  <a:lnTo>
                    <a:pt x="1310709" y="1358334"/>
                  </a:lnTo>
                  <a:lnTo>
                    <a:pt x="1369948" y="1364996"/>
                  </a:lnTo>
                  <a:lnTo>
                    <a:pt x="1430016" y="1371314"/>
                  </a:lnTo>
                  <a:lnTo>
                    <a:pt x="1490879" y="1377276"/>
                  </a:lnTo>
                  <a:lnTo>
                    <a:pt x="1552505" y="1382868"/>
                  </a:lnTo>
                  <a:lnTo>
                    <a:pt x="1614860" y="1388077"/>
                  </a:lnTo>
                  <a:lnTo>
                    <a:pt x="1677911" y="1392889"/>
                  </a:lnTo>
                  <a:lnTo>
                    <a:pt x="1741624" y="1397291"/>
                  </a:lnTo>
                  <a:lnTo>
                    <a:pt x="1805968" y="1401269"/>
                  </a:lnTo>
                  <a:lnTo>
                    <a:pt x="1870908" y="1404811"/>
                  </a:lnTo>
                  <a:lnTo>
                    <a:pt x="1936411" y="1407902"/>
                  </a:lnTo>
                  <a:lnTo>
                    <a:pt x="2002445" y="1410529"/>
                  </a:lnTo>
                  <a:lnTo>
                    <a:pt x="2068976" y="1412679"/>
                  </a:lnTo>
                  <a:lnTo>
                    <a:pt x="2135971" y="1414339"/>
                  </a:lnTo>
                  <a:lnTo>
                    <a:pt x="2203396" y="1415495"/>
                  </a:lnTo>
                  <a:lnTo>
                    <a:pt x="2271220" y="1416133"/>
                  </a:lnTo>
                  <a:lnTo>
                    <a:pt x="2339408" y="1416241"/>
                  </a:lnTo>
                  <a:lnTo>
                    <a:pt x="2407928" y="1415804"/>
                  </a:lnTo>
                  <a:lnTo>
                    <a:pt x="2476745" y="1414810"/>
                  </a:lnTo>
                  <a:lnTo>
                    <a:pt x="2545828" y="1413245"/>
                  </a:lnTo>
                  <a:lnTo>
                    <a:pt x="2615143" y="1411095"/>
                  </a:lnTo>
                  <a:lnTo>
                    <a:pt x="2684657" y="1408348"/>
                  </a:lnTo>
                  <a:lnTo>
                    <a:pt x="2754337" y="1404990"/>
                  </a:lnTo>
                  <a:lnTo>
                    <a:pt x="2824149" y="1401007"/>
                  </a:lnTo>
                  <a:lnTo>
                    <a:pt x="2894061" y="1396386"/>
                  </a:lnTo>
                  <a:lnTo>
                    <a:pt x="2964038" y="1391113"/>
                  </a:lnTo>
                  <a:lnTo>
                    <a:pt x="3034049" y="1385176"/>
                  </a:lnTo>
                  <a:lnTo>
                    <a:pt x="3086967" y="1380241"/>
                  </a:lnTo>
                  <a:lnTo>
                    <a:pt x="3139869" y="1374922"/>
                  </a:lnTo>
                  <a:lnTo>
                    <a:pt x="3192744" y="1369221"/>
                  </a:lnTo>
                  <a:lnTo>
                    <a:pt x="3245575" y="1363143"/>
                  </a:lnTo>
                  <a:lnTo>
                    <a:pt x="3298349" y="1356691"/>
                  </a:lnTo>
                  <a:lnTo>
                    <a:pt x="3351051" y="1349867"/>
                  </a:lnTo>
                  <a:lnTo>
                    <a:pt x="3403668" y="1342675"/>
                  </a:lnTo>
                  <a:lnTo>
                    <a:pt x="3456184" y="1335118"/>
                  </a:lnTo>
                  <a:lnTo>
                    <a:pt x="3508586" y="1327199"/>
                  </a:lnTo>
                  <a:lnTo>
                    <a:pt x="3560859" y="1318922"/>
                  </a:lnTo>
                  <a:lnTo>
                    <a:pt x="3612989" y="1310290"/>
                  </a:lnTo>
                  <a:lnTo>
                    <a:pt x="3664962" y="1301306"/>
                  </a:lnTo>
                  <a:lnTo>
                    <a:pt x="3716763" y="1291973"/>
                  </a:lnTo>
                  <a:lnTo>
                    <a:pt x="3768378" y="1282294"/>
                  </a:lnTo>
                  <a:lnTo>
                    <a:pt x="3819792" y="1272274"/>
                  </a:lnTo>
                  <a:lnTo>
                    <a:pt x="3870992" y="1261914"/>
                  </a:lnTo>
                  <a:lnTo>
                    <a:pt x="3921963" y="1251218"/>
                  </a:lnTo>
                  <a:lnTo>
                    <a:pt x="3972690" y="1240190"/>
                  </a:lnTo>
                  <a:lnTo>
                    <a:pt x="4023161" y="1228832"/>
                  </a:lnTo>
                  <a:lnTo>
                    <a:pt x="4073359" y="1217148"/>
                  </a:lnTo>
                  <a:lnTo>
                    <a:pt x="4123271" y="1205141"/>
                  </a:lnTo>
                  <a:lnTo>
                    <a:pt x="4172882" y="1192815"/>
                  </a:lnTo>
                  <a:lnTo>
                    <a:pt x="4222179" y="1180171"/>
                  </a:lnTo>
                  <a:lnTo>
                    <a:pt x="4271146" y="1167215"/>
                  </a:lnTo>
                  <a:lnTo>
                    <a:pt x="4319770" y="1153948"/>
                  </a:lnTo>
                  <a:lnTo>
                    <a:pt x="4368036" y="1140375"/>
                  </a:lnTo>
                  <a:lnTo>
                    <a:pt x="4415931" y="1126498"/>
                  </a:lnTo>
                  <a:lnTo>
                    <a:pt x="4463438" y="1112320"/>
                  </a:lnTo>
                  <a:lnTo>
                    <a:pt x="4510545" y="1097846"/>
                  </a:lnTo>
                  <a:lnTo>
                    <a:pt x="4557238" y="1083077"/>
                  </a:lnTo>
                  <a:lnTo>
                    <a:pt x="4603500" y="1068018"/>
                  </a:lnTo>
                  <a:lnTo>
                    <a:pt x="4649320" y="1052671"/>
                  </a:lnTo>
                  <a:lnTo>
                    <a:pt x="4694681" y="1037040"/>
                  </a:lnTo>
                  <a:lnTo>
                    <a:pt x="4739570" y="1021127"/>
                  </a:lnTo>
                  <a:lnTo>
                    <a:pt x="4783972" y="1004937"/>
                  </a:lnTo>
                  <a:lnTo>
                    <a:pt x="4827874" y="988472"/>
                  </a:lnTo>
                  <a:lnTo>
                    <a:pt x="4871260" y="971736"/>
                  </a:lnTo>
                  <a:lnTo>
                    <a:pt x="4914117" y="954732"/>
                  </a:lnTo>
                  <a:lnTo>
                    <a:pt x="4956431" y="937462"/>
                  </a:lnTo>
                  <a:lnTo>
                    <a:pt x="4998186" y="919931"/>
                  </a:lnTo>
                  <a:lnTo>
                    <a:pt x="5039368" y="902142"/>
                  </a:lnTo>
                  <a:lnTo>
                    <a:pt x="5079964" y="884097"/>
                  </a:lnTo>
                  <a:lnTo>
                    <a:pt x="5119959" y="865800"/>
                  </a:lnTo>
                  <a:lnTo>
                    <a:pt x="5172731" y="840822"/>
                  </a:lnTo>
                  <a:lnTo>
                    <a:pt x="5224357" y="815403"/>
                  </a:lnTo>
                  <a:lnTo>
                    <a:pt x="5274802" y="789550"/>
                  </a:lnTo>
                  <a:lnTo>
                    <a:pt x="5324032" y="763271"/>
                  </a:lnTo>
                  <a:lnTo>
                    <a:pt x="5372012" y="736574"/>
                  </a:lnTo>
                  <a:lnTo>
                    <a:pt x="5418707" y="709466"/>
                  </a:lnTo>
                  <a:lnTo>
                    <a:pt x="5464083" y="681957"/>
                  </a:lnTo>
                  <a:lnTo>
                    <a:pt x="5508104" y="654052"/>
                  </a:lnTo>
                  <a:lnTo>
                    <a:pt x="5550737" y="625761"/>
                  </a:lnTo>
                  <a:lnTo>
                    <a:pt x="5591946" y="597091"/>
                  </a:lnTo>
                  <a:lnTo>
                    <a:pt x="5631697" y="568050"/>
                  </a:lnTo>
                  <a:lnTo>
                    <a:pt x="5669955" y="538645"/>
                  </a:lnTo>
                  <a:lnTo>
                    <a:pt x="5706685" y="508885"/>
                  </a:lnTo>
                  <a:lnTo>
                    <a:pt x="5741852" y="478778"/>
                  </a:lnTo>
                  <a:lnTo>
                    <a:pt x="5775422" y="448330"/>
                  </a:lnTo>
                  <a:lnTo>
                    <a:pt x="5807361" y="417550"/>
                  </a:lnTo>
                  <a:lnTo>
                    <a:pt x="5847347" y="376008"/>
                  </a:lnTo>
                  <a:lnTo>
                    <a:pt x="5884288" y="333907"/>
                  </a:lnTo>
                  <a:lnTo>
                    <a:pt x="5918101" y="291267"/>
                  </a:lnTo>
                  <a:lnTo>
                    <a:pt x="5948704" y="248107"/>
                  </a:lnTo>
                  <a:lnTo>
                    <a:pt x="5976015" y="204444"/>
                  </a:lnTo>
                  <a:lnTo>
                    <a:pt x="5999952" y="160297"/>
                  </a:lnTo>
                  <a:lnTo>
                    <a:pt x="6029350" y="93211"/>
                  </a:lnTo>
                  <a:lnTo>
                    <a:pt x="6050693" y="25140"/>
                  </a:lnTo>
                  <a:lnTo>
                    <a:pt x="6054737" y="7976"/>
                  </a:lnTo>
                  <a:lnTo>
                    <a:pt x="60564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399" y="3019623"/>
              <a:ext cx="81651" cy="108261"/>
            </a:xfrm>
            <a:prstGeom prst="rect">
              <a:avLst/>
            </a:prstGeom>
          </p:spPr>
        </p:pic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RNN:</a:t>
            </a:r>
            <a:r>
              <a:rPr sz="2800" spc="-85" dirty="0"/>
              <a:t> </a:t>
            </a:r>
            <a:r>
              <a:rPr sz="2800" spc="-10" dirty="0"/>
              <a:t>Computational</a:t>
            </a:r>
            <a:r>
              <a:rPr sz="2800" spc="-85" dirty="0"/>
              <a:t> </a:t>
            </a:r>
            <a:r>
              <a:rPr sz="2800" dirty="0"/>
              <a:t>Graph:</a:t>
            </a:r>
            <a:r>
              <a:rPr sz="2800" spc="-85" dirty="0"/>
              <a:t> </a:t>
            </a:r>
            <a:r>
              <a:rPr sz="2800" dirty="0"/>
              <a:t>One</a:t>
            </a:r>
            <a:r>
              <a:rPr sz="2800" spc="-85" dirty="0"/>
              <a:t> </a:t>
            </a:r>
            <a:r>
              <a:rPr sz="2800" dirty="0"/>
              <a:t>to</a:t>
            </a:r>
            <a:r>
              <a:rPr sz="2800" spc="-85" dirty="0"/>
              <a:t> </a:t>
            </a:r>
            <a:r>
              <a:rPr sz="2800" spc="-20" dirty="0"/>
              <a:t>Many</a:t>
            </a:r>
            <a:endParaRPr sz="2800"/>
          </a:p>
        </p:txBody>
      </p:sp>
      <p:sp>
        <p:nvSpPr>
          <p:cNvPr id="53" name="object 53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32999" y="2499584"/>
            <a:ext cx="293075" cy="81980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13424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785285" y="1791199"/>
            <a:ext cx="3458210" cy="360680"/>
            <a:chOff x="2785285" y="1791199"/>
            <a:chExt cx="3458210" cy="360680"/>
          </a:xfrm>
        </p:grpSpPr>
        <p:sp>
          <p:nvSpPr>
            <p:cNvPr id="59" name="object 59"/>
            <p:cNvSpPr/>
            <p:nvPr/>
          </p:nvSpPr>
          <p:spPr>
            <a:xfrm>
              <a:off x="6202148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1158" y="1791199"/>
              <a:ext cx="81981" cy="1055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521622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0632" y="1791199"/>
              <a:ext cx="81981" cy="1055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285" y="1818199"/>
              <a:ext cx="81980" cy="333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7" y="2146712"/>
            <a:ext cx="405765" cy="788035"/>
            <a:chOff x="942987" y="2146712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3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13" y="2146712"/>
            <a:ext cx="405765" cy="788035"/>
            <a:chOff x="2623513" y="2146712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28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9" y="2499584"/>
            <a:ext cx="1266190" cy="756285"/>
            <a:chOff x="1343749" y="2499584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8168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04010" y="2146712"/>
            <a:ext cx="435609" cy="788035"/>
            <a:chOff x="4304010" y="2146712"/>
            <a:chExt cx="435609" cy="788035"/>
          </a:xfrm>
        </p:grpSpPr>
        <p:sp>
          <p:nvSpPr>
            <p:cNvPr id="19" name="object 19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0" y="0"/>
                  </a:moveTo>
                  <a:lnTo>
                    <a:pt x="425699" y="0"/>
                  </a:lnTo>
                  <a:lnTo>
                    <a:pt x="4256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77576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24276" y="2499584"/>
            <a:ext cx="1266190" cy="82550"/>
            <a:chOff x="3024276" y="2499584"/>
            <a:chExt cx="1266190" cy="8255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4276" y="2499584"/>
              <a:ext cx="338975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912682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06220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4473" y="2499584"/>
            <a:ext cx="309275" cy="8198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593201" y="2499654"/>
            <a:ext cx="377825" cy="82550"/>
            <a:chOff x="5593201" y="2499654"/>
            <a:chExt cx="377825" cy="82550"/>
          </a:xfrm>
        </p:grpSpPr>
        <p:sp>
          <p:nvSpPr>
            <p:cNvPr id="30" name="object 30"/>
            <p:cNvSpPr/>
            <p:nvPr/>
          </p:nvSpPr>
          <p:spPr>
            <a:xfrm>
              <a:off x="5593201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858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4998" y="2499584"/>
            <a:ext cx="293076" cy="8198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900708" y="1791199"/>
            <a:ext cx="82550" cy="360680"/>
            <a:chOff x="7900708" y="1791199"/>
            <a:chExt cx="82550" cy="360680"/>
          </a:xfrm>
        </p:grpSpPr>
        <p:sp>
          <p:nvSpPr>
            <p:cNvPr id="35" name="object 35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761100" y="2128566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3532" y="3573882"/>
            <a:ext cx="541020" cy="520065"/>
            <a:chOff x="783532" y="3573882"/>
            <a:chExt cx="541020" cy="520065"/>
          </a:xfrm>
        </p:grpSpPr>
        <p:sp>
          <p:nvSpPr>
            <p:cNvPr id="40" name="object 40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61320" y="3626022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44269" y="2795620"/>
            <a:ext cx="6106795" cy="1745614"/>
            <a:chOff x="1044269" y="2795620"/>
            <a:chExt cx="6106795" cy="1745614"/>
          </a:xfrm>
        </p:grpSpPr>
        <p:sp>
          <p:nvSpPr>
            <p:cNvPr id="44" name="object 44"/>
            <p:cNvSpPr/>
            <p:nvPr/>
          </p:nvSpPr>
          <p:spPr>
            <a:xfrm>
              <a:off x="1053794" y="2891564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80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7" y="1415190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1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8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299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7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4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2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5"/>
                  </a:lnTo>
                  <a:lnTo>
                    <a:pt x="2092226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2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6"/>
                  </a:lnTo>
                  <a:lnTo>
                    <a:pt x="158938" y="383015"/>
                  </a:lnTo>
                  <a:lnTo>
                    <a:pt x="199609" y="354051"/>
                  </a:lnTo>
                  <a:lnTo>
                    <a:pt x="242525" y="326392"/>
                  </a:lnTo>
                  <a:lnTo>
                    <a:pt x="286938" y="299601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59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0"/>
              <a:ext cx="80855" cy="10987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6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5"/>
                  </a:lnTo>
                  <a:lnTo>
                    <a:pt x="578557" y="1456934"/>
                  </a:lnTo>
                  <a:lnTo>
                    <a:pt x="629249" y="1467729"/>
                  </a:lnTo>
                  <a:lnTo>
                    <a:pt x="681502" y="1478035"/>
                  </a:lnTo>
                  <a:lnTo>
                    <a:pt x="735243" y="1487806"/>
                  </a:lnTo>
                  <a:lnTo>
                    <a:pt x="790403" y="1496997"/>
                  </a:lnTo>
                  <a:lnTo>
                    <a:pt x="846910" y="1505563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7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599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3"/>
                  </a:lnTo>
                  <a:lnTo>
                    <a:pt x="2214661" y="1462041"/>
                  </a:lnTo>
                  <a:lnTo>
                    <a:pt x="2264717" y="1450335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4"/>
                  </a:lnTo>
                  <a:lnTo>
                    <a:pt x="2657779" y="1330218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79" y="1253426"/>
                  </a:lnTo>
                  <a:lnTo>
                    <a:pt x="2892536" y="1232581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9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2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49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1"/>
                  </a:lnTo>
                  <a:lnTo>
                    <a:pt x="3600909" y="763344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1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0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2" y="108457"/>
                  </a:lnTo>
                  <a:lnTo>
                    <a:pt x="4015647" y="35328"/>
                  </a:lnTo>
                  <a:lnTo>
                    <a:pt x="4018331" y="16875"/>
                  </a:lnTo>
                  <a:lnTo>
                    <a:pt x="4018749" y="13794"/>
                  </a:lnTo>
                  <a:lnTo>
                    <a:pt x="4019153" y="10710"/>
                  </a:lnTo>
                  <a:lnTo>
                    <a:pt x="4019542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0"/>
              <a:ext cx="81871" cy="10720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53794" y="3115147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7"/>
                  </a:moveTo>
                  <a:lnTo>
                    <a:pt x="16881" y="1013172"/>
                  </a:lnTo>
                  <a:lnTo>
                    <a:pt x="50886" y="1044214"/>
                  </a:lnTo>
                  <a:lnTo>
                    <a:pt x="83224" y="1065427"/>
                  </a:lnTo>
                  <a:lnTo>
                    <a:pt x="122986" y="1086930"/>
                  </a:lnTo>
                  <a:lnTo>
                    <a:pt x="169906" y="1108615"/>
                  </a:lnTo>
                  <a:lnTo>
                    <a:pt x="223721" y="1130376"/>
                  </a:lnTo>
                  <a:lnTo>
                    <a:pt x="284164" y="1152104"/>
                  </a:lnTo>
                  <a:lnTo>
                    <a:pt x="350972" y="1173693"/>
                  </a:lnTo>
                  <a:lnTo>
                    <a:pt x="423877" y="1195036"/>
                  </a:lnTo>
                  <a:lnTo>
                    <a:pt x="462534" y="1205581"/>
                  </a:lnTo>
                  <a:lnTo>
                    <a:pt x="502616" y="1216025"/>
                  </a:lnTo>
                  <a:lnTo>
                    <a:pt x="544090" y="1226353"/>
                  </a:lnTo>
                  <a:lnTo>
                    <a:pt x="586923" y="1236553"/>
                  </a:lnTo>
                  <a:lnTo>
                    <a:pt x="631082" y="1246610"/>
                  </a:lnTo>
                  <a:lnTo>
                    <a:pt x="676533" y="1256512"/>
                  </a:lnTo>
                  <a:lnTo>
                    <a:pt x="723244" y="1266246"/>
                  </a:lnTo>
                  <a:lnTo>
                    <a:pt x="771181" y="1275797"/>
                  </a:lnTo>
                  <a:lnTo>
                    <a:pt x="820312" y="1285152"/>
                  </a:lnTo>
                  <a:lnTo>
                    <a:pt x="870602" y="1294299"/>
                  </a:lnTo>
                  <a:lnTo>
                    <a:pt x="922019" y="1303222"/>
                  </a:lnTo>
                  <a:lnTo>
                    <a:pt x="974530" y="1311910"/>
                  </a:lnTo>
                  <a:lnTo>
                    <a:pt x="1028102" y="1320349"/>
                  </a:lnTo>
                  <a:lnTo>
                    <a:pt x="1082701" y="1328525"/>
                  </a:lnTo>
                  <a:lnTo>
                    <a:pt x="1138294" y="1336425"/>
                  </a:lnTo>
                  <a:lnTo>
                    <a:pt x="1194849" y="1344035"/>
                  </a:lnTo>
                  <a:lnTo>
                    <a:pt x="1252332" y="1351343"/>
                  </a:lnTo>
                  <a:lnTo>
                    <a:pt x="1310709" y="1358334"/>
                  </a:lnTo>
                  <a:lnTo>
                    <a:pt x="1369948" y="1364996"/>
                  </a:lnTo>
                  <a:lnTo>
                    <a:pt x="1430016" y="1371314"/>
                  </a:lnTo>
                  <a:lnTo>
                    <a:pt x="1490879" y="1377276"/>
                  </a:lnTo>
                  <a:lnTo>
                    <a:pt x="1552505" y="1382868"/>
                  </a:lnTo>
                  <a:lnTo>
                    <a:pt x="1614860" y="1388077"/>
                  </a:lnTo>
                  <a:lnTo>
                    <a:pt x="1677911" y="1392889"/>
                  </a:lnTo>
                  <a:lnTo>
                    <a:pt x="1741624" y="1397291"/>
                  </a:lnTo>
                  <a:lnTo>
                    <a:pt x="1805968" y="1401269"/>
                  </a:lnTo>
                  <a:lnTo>
                    <a:pt x="1870908" y="1404811"/>
                  </a:lnTo>
                  <a:lnTo>
                    <a:pt x="1936411" y="1407902"/>
                  </a:lnTo>
                  <a:lnTo>
                    <a:pt x="2002445" y="1410529"/>
                  </a:lnTo>
                  <a:lnTo>
                    <a:pt x="2068976" y="1412679"/>
                  </a:lnTo>
                  <a:lnTo>
                    <a:pt x="2135971" y="1414339"/>
                  </a:lnTo>
                  <a:lnTo>
                    <a:pt x="2203396" y="1415495"/>
                  </a:lnTo>
                  <a:lnTo>
                    <a:pt x="2271220" y="1416133"/>
                  </a:lnTo>
                  <a:lnTo>
                    <a:pt x="2339408" y="1416241"/>
                  </a:lnTo>
                  <a:lnTo>
                    <a:pt x="2407928" y="1415804"/>
                  </a:lnTo>
                  <a:lnTo>
                    <a:pt x="2476745" y="1414810"/>
                  </a:lnTo>
                  <a:lnTo>
                    <a:pt x="2545828" y="1413245"/>
                  </a:lnTo>
                  <a:lnTo>
                    <a:pt x="2615143" y="1411095"/>
                  </a:lnTo>
                  <a:lnTo>
                    <a:pt x="2684657" y="1408348"/>
                  </a:lnTo>
                  <a:lnTo>
                    <a:pt x="2754337" y="1404990"/>
                  </a:lnTo>
                  <a:lnTo>
                    <a:pt x="2824149" y="1401007"/>
                  </a:lnTo>
                  <a:lnTo>
                    <a:pt x="2894061" y="1396386"/>
                  </a:lnTo>
                  <a:lnTo>
                    <a:pt x="2964038" y="1391113"/>
                  </a:lnTo>
                  <a:lnTo>
                    <a:pt x="3034049" y="1385176"/>
                  </a:lnTo>
                  <a:lnTo>
                    <a:pt x="3086967" y="1380241"/>
                  </a:lnTo>
                  <a:lnTo>
                    <a:pt x="3139869" y="1374922"/>
                  </a:lnTo>
                  <a:lnTo>
                    <a:pt x="3192744" y="1369221"/>
                  </a:lnTo>
                  <a:lnTo>
                    <a:pt x="3245575" y="1363143"/>
                  </a:lnTo>
                  <a:lnTo>
                    <a:pt x="3298349" y="1356691"/>
                  </a:lnTo>
                  <a:lnTo>
                    <a:pt x="3351051" y="1349867"/>
                  </a:lnTo>
                  <a:lnTo>
                    <a:pt x="3403668" y="1342675"/>
                  </a:lnTo>
                  <a:lnTo>
                    <a:pt x="3456184" y="1335118"/>
                  </a:lnTo>
                  <a:lnTo>
                    <a:pt x="3508586" y="1327199"/>
                  </a:lnTo>
                  <a:lnTo>
                    <a:pt x="3560859" y="1318922"/>
                  </a:lnTo>
                  <a:lnTo>
                    <a:pt x="3612989" y="1310290"/>
                  </a:lnTo>
                  <a:lnTo>
                    <a:pt x="3664962" y="1301306"/>
                  </a:lnTo>
                  <a:lnTo>
                    <a:pt x="3716763" y="1291973"/>
                  </a:lnTo>
                  <a:lnTo>
                    <a:pt x="3768378" y="1282294"/>
                  </a:lnTo>
                  <a:lnTo>
                    <a:pt x="3819792" y="1272274"/>
                  </a:lnTo>
                  <a:lnTo>
                    <a:pt x="3870992" y="1261914"/>
                  </a:lnTo>
                  <a:lnTo>
                    <a:pt x="3921963" y="1251218"/>
                  </a:lnTo>
                  <a:lnTo>
                    <a:pt x="3972690" y="1240190"/>
                  </a:lnTo>
                  <a:lnTo>
                    <a:pt x="4023161" y="1228832"/>
                  </a:lnTo>
                  <a:lnTo>
                    <a:pt x="4073359" y="1217148"/>
                  </a:lnTo>
                  <a:lnTo>
                    <a:pt x="4123271" y="1205141"/>
                  </a:lnTo>
                  <a:lnTo>
                    <a:pt x="4172882" y="1192815"/>
                  </a:lnTo>
                  <a:lnTo>
                    <a:pt x="4222179" y="1180171"/>
                  </a:lnTo>
                  <a:lnTo>
                    <a:pt x="4271146" y="1167215"/>
                  </a:lnTo>
                  <a:lnTo>
                    <a:pt x="4319770" y="1153948"/>
                  </a:lnTo>
                  <a:lnTo>
                    <a:pt x="4368036" y="1140375"/>
                  </a:lnTo>
                  <a:lnTo>
                    <a:pt x="4415931" y="1126498"/>
                  </a:lnTo>
                  <a:lnTo>
                    <a:pt x="4463438" y="1112320"/>
                  </a:lnTo>
                  <a:lnTo>
                    <a:pt x="4510545" y="1097846"/>
                  </a:lnTo>
                  <a:lnTo>
                    <a:pt x="4557238" y="1083077"/>
                  </a:lnTo>
                  <a:lnTo>
                    <a:pt x="4603500" y="1068018"/>
                  </a:lnTo>
                  <a:lnTo>
                    <a:pt x="4649320" y="1052671"/>
                  </a:lnTo>
                  <a:lnTo>
                    <a:pt x="4694681" y="1037040"/>
                  </a:lnTo>
                  <a:lnTo>
                    <a:pt x="4739570" y="1021127"/>
                  </a:lnTo>
                  <a:lnTo>
                    <a:pt x="4783972" y="1004937"/>
                  </a:lnTo>
                  <a:lnTo>
                    <a:pt x="4827874" y="988472"/>
                  </a:lnTo>
                  <a:lnTo>
                    <a:pt x="4871260" y="971736"/>
                  </a:lnTo>
                  <a:lnTo>
                    <a:pt x="4914117" y="954732"/>
                  </a:lnTo>
                  <a:lnTo>
                    <a:pt x="4956431" y="937462"/>
                  </a:lnTo>
                  <a:lnTo>
                    <a:pt x="4998186" y="919931"/>
                  </a:lnTo>
                  <a:lnTo>
                    <a:pt x="5039368" y="902142"/>
                  </a:lnTo>
                  <a:lnTo>
                    <a:pt x="5079964" y="884097"/>
                  </a:lnTo>
                  <a:lnTo>
                    <a:pt x="5119959" y="865800"/>
                  </a:lnTo>
                  <a:lnTo>
                    <a:pt x="5172731" y="840822"/>
                  </a:lnTo>
                  <a:lnTo>
                    <a:pt x="5224357" y="815403"/>
                  </a:lnTo>
                  <a:lnTo>
                    <a:pt x="5274802" y="789550"/>
                  </a:lnTo>
                  <a:lnTo>
                    <a:pt x="5324032" y="763271"/>
                  </a:lnTo>
                  <a:lnTo>
                    <a:pt x="5372012" y="736574"/>
                  </a:lnTo>
                  <a:lnTo>
                    <a:pt x="5418707" y="709466"/>
                  </a:lnTo>
                  <a:lnTo>
                    <a:pt x="5464083" y="681957"/>
                  </a:lnTo>
                  <a:lnTo>
                    <a:pt x="5508104" y="654052"/>
                  </a:lnTo>
                  <a:lnTo>
                    <a:pt x="5550737" y="625761"/>
                  </a:lnTo>
                  <a:lnTo>
                    <a:pt x="5591946" y="597091"/>
                  </a:lnTo>
                  <a:lnTo>
                    <a:pt x="5631697" y="568050"/>
                  </a:lnTo>
                  <a:lnTo>
                    <a:pt x="5669955" y="538645"/>
                  </a:lnTo>
                  <a:lnTo>
                    <a:pt x="5706685" y="508885"/>
                  </a:lnTo>
                  <a:lnTo>
                    <a:pt x="5741852" y="478778"/>
                  </a:lnTo>
                  <a:lnTo>
                    <a:pt x="5775422" y="448330"/>
                  </a:lnTo>
                  <a:lnTo>
                    <a:pt x="5807361" y="417550"/>
                  </a:lnTo>
                  <a:lnTo>
                    <a:pt x="5847347" y="376008"/>
                  </a:lnTo>
                  <a:lnTo>
                    <a:pt x="5884288" y="333907"/>
                  </a:lnTo>
                  <a:lnTo>
                    <a:pt x="5918101" y="291267"/>
                  </a:lnTo>
                  <a:lnTo>
                    <a:pt x="5948704" y="248107"/>
                  </a:lnTo>
                  <a:lnTo>
                    <a:pt x="5976015" y="204444"/>
                  </a:lnTo>
                  <a:lnTo>
                    <a:pt x="5999952" y="160297"/>
                  </a:lnTo>
                  <a:lnTo>
                    <a:pt x="6029350" y="93211"/>
                  </a:lnTo>
                  <a:lnTo>
                    <a:pt x="6050693" y="25140"/>
                  </a:lnTo>
                  <a:lnTo>
                    <a:pt x="6054737" y="7976"/>
                  </a:lnTo>
                  <a:lnTo>
                    <a:pt x="60564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399" y="3019623"/>
              <a:ext cx="81651" cy="108261"/>
            </a:xfrm>
            <a:prstGeom prst="rect">
              <a:avLst/>
            </a:prstGeom>
          </p:spPr>
        </p:pic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RNN:</a:t>
            </a:r>
            <a:r>
              <a:rPr sz="2800" spc="-85" dirty="0"/>
              <a:t> </a:t>
            </a:r>
            <a:r>
              <a:rPr sz="2800" spc="-10" dirty="0"/>
              <a:t>Computational</a:t>
            </a:r>
            <a:r>
              <a:rPr sz="2800" spc="-85" dirty="0"/>
              <a:t> </a:t>
            </a:r>
            <a:r>
              <a:rPr sz="2800" dirty="0"/>
              <a:t>Graph:</a:t>
            </a:r>
            <a:r>
              <a:rPr sz="2800" spc="-85" dirty="0"/>
              <a:t> </a:t>
            </a:r>
            <a:r>
              <a:rPr sz="2800" dirty="0"/>
              <a:t>One</a:t>
            </a:r>
            <a:r>
              <a:rPr sz="2800" spc="-85" dirty="0"/>
              <a:t> </a:t>
            </a:r>
            <a:r>
              <a:rPr sz="2800" dirty="0"/>
              <a:t>to</a:t>
            </a:r>
            <a:r>
              <a:rPr sz="2800" spc="-85" dirty="0"/>
              <a:t> </a:t>
            </a:r>
            <a:r>
              <a:rPr sz="2800" spc="-20" dirty="0"/>
              <a:t>Many</a:t>
            </a:r>
            <a:endParaRPr sz="2800"/>
          </a:p>
        </p:txBody>
      </p:sp>
      <p:sp>
        <p:nvSpPr>
          <p:cNvPr id="53" name="object 53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32999" y="2499584"/>
            <a:ext cx="293075" cy="81980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13424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785285" y="1791199"/>
            <a:ext cx="3458210" cy="1455420"/>
            <a:chOff x="2785285" y="1791199"/>
            <a:chExt cx="3458210" cy="1455420"/>
          </a:xfrm>
        </p:grpSpPr>
        <p:sp>
          <p:nvSpPr>
            <p:cNvPr id="59" name="object 59"/>
            <p:cNvSpPr/>
            <p:nvPr/>
          </p:nvSpPr>
          <p:spPr>
            <a:xfrm>
              <a:off x="6202148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1158" y="1791199"/>
              <a:ext cx="81981" cy="1055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521622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0632" y="1791199"/>
              <a:ext cx="81981" cy="1055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285" y="1818199"/>
              <a:ext cx="81980" cy="33327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647176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6185" y="2814224"/>
              <a:ext cx="81981" cy="1055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327701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6710" y="2814224"/>
              <a:ext cx="81981" cy="105500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3449026" y="32462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129526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900734" y="2947999"/>
            <a:ext cx="82550" cy="432434"/>
            <a:chOff x="7900734" y="2947999"/>
            <a:chExt cx="82550" cy="432434"/>
          </a:xfrm>
        </p:grpSpPr>
        <p:sp>
          <p:nvSpPr>
            <p:cNvPr id="71" name="object 71"/>
            <p:cNvSpPr/>
            <p:nvPr/>
          </p:nvSpPr>
          <p:spPr>
            <a:xfrm>
              <a:off x="7941725" y="3043975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734" y="2947999"/>
              <a:ext cx="81981" cy="105500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7743550" y="3379975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942987" y="2146712"/>
            <a:ext cx="405765" cy="788035"/>
            <a:chOff x="942987" y="2146712"/>
            <a:chExt cx="405765" cy="788035"/>
          </a:xfrm>
        </p:grpSpPr>
        <p:sp>
          <p:nvSpPr>
            <p:cNvPr id="6" name="object 6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01703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23513" y="2146712"/>
            <a:ext cx="405765" cy="788035"/>
            <a:chOff x="2623513" y="2146712"/>
            <a:chExt cx="405765" cy="788035"/>
          </a:xfrm>
        </p:grpSpPr>
        <p:sp>
          <p:nvSpPr>
            <p:cNvPr id="11" name="object 11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82228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3749" y="2499584"/>
            <a:ext cx="1266190" cy="756285"/>
            <a:chOff x="1343749" y="2499584"/>
            <a:chExt cx="1266190" cy="756285"/>
          </a:xfrm>
        </p:grpSpPr>
        <p:sp>
          <p:nvSpPr>
            <p:cNvPr id="15" name="object 15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38168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04010" y="2146712"/>
            <a:ext cx="435609" cy="788035"/>
            <a:chOff x="4304010" y="2146712"/>
            <a:chExt cx="435609" cy="788035"/>
          </a:xfrm>
        </p:grpSpPr>
        <p:sp>
          <p:nvSpPr>
            <p:cNvPr id="22" name="object 22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0" y="0"/>
                  </a:moveTo>
                  <a:lnTo>
                    <a:pt x="425699" y="0"/>
                  </a:lnTo>
                  <a:lnTo>
                    <a:pt x="4256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77576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24276" y="2499584"/>
            <a:ext cx="1266190" cy="82550"/>
            <a:chOff x="3024276" y="2499584"/>
            <a:chExt cx="1266190" cy="8255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4276" y="2499584"/>
              <a:ext cx="338975" cy="819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12682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06220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4473" y="2499584"/>
            <a:ext cx="309275" cy="81980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593201" y="2499654"/>
            <a:ext cx="377825" cy="82550"/>
            <a:chOff x="5593201" y="2499654"/>
            <a:chExt cx="377825" cy="82550"/>
          </a:xfrm>
        </p:grpSpPr>
        <p:sp>
          <p:nvSpPr>
            <p:cNvPr id="33" name="object 33"/>
            <p:cNvSpPr/>
            <p:nvPr/>
          </p:nvSpPr>
          <p:spPr>
            <a:xfrm>
              <a:off x="5593201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858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4998" y="2499584"/>
            <a:ext cx="293076" cy="81980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7900708" y="1791199"/>
            <a:ext cx="82550" cy="360680"/>
            <a:chOff x="7900708" y="1791199"/>
            <a:chExt cx="82550" cy="360680"/>
          </a:xfrm>
        </p:grpSpPr>
        <p:sp>
          <p:nvSpPr>
            <p:cNvPr id="38" name="object 38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761100" y="2128566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3532" y="3573882"/>
            <a:ext cx="541020" cy="520065"/>
            <a:chOff x="783532" y="3573882"/>
            <a:chExt cx="541020" cy="520065"/>
          </a:xfrm>
        </p:grpSpPr>
        <p:sp>
          <p:nvSpPr>
            <p:cNvPr id="43" name="object 43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61320" y="3626022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44269" y="2795620"/>
            <a:ext cx="6106795" cy="1745614"/>
            <a:chOff x="1044269" y="2795620"/>
            <a:chExt cx="6106795" cy="1745614"/>
          </a:xfrm>
        </p:grpSpPr>
        <p:sp>
          <p:nvSpPr>
            <p:cNvPr id="47" name="object 47"/>
            <p:cNvSpPr/>
            <p:nvPr/>
          </p:nvSpPr>
          <p:spPr>
            <a:xfrm>
              <a:off x="1053794" y="2891564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80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7" y="1415190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1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8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299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7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4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2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5"/>
                  </a:lnTo>
                  <a:lnTo>
                    <a:pt x="2092226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2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6"/>
                  </a:lnTo>
                  <a:lnTo>
                    <a:pt x="158938" y="383015"/>
                  </a:lnTo>
                  <a:lnTo>
                    <a:pt x="199609" y="354051"/>
                  </a:lnTo>
                  <a:lnTo>
                    <a:pt x="242525" y="326392"/>
                  </a:lnTo>
                  <a:lnTo>
                    <a:pt x="286938" y="299601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59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0"/>
              <a:ext cx="80855" cy="10987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6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5"/>
                  </a:lnTo>
                  <a:lnTo>
                    <a:pt x="578557" y="1456934"/>
                  </a:lnTo>
                  <a:lnTo>
                    <a:pt x="629249" y="1467729"/>
                  </a:lnTo>
                  <a:lnTo>
                    <a:pt x="681502" y="1478035"/>
                  </a:lnTo>
                  <a:lnTo>
                    <a:pt x="735243" y="1487806"/>
                  </a:lnTo>
                  <a:lnTo>
                    <a:pt x="790403" y="1496997"/>
                  </a:lnTo>
                  <a:lnTo>
                    <a:pt x="846910" y="1505563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7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599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3"/>
                  </a:lnTo>
                  <a:lnTo>
                    <a:pt x="2214661" y="1462041"/>
                  </a:lnTo>
                  <a:lnTo>
                    <a:pt x="2264717" y="1450335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4"/>
                  </a:lnTo>
                  <a:lnTo>
                    <a:pt x="2657779" y="1330218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79" y="1253426"/>
                  </a:lnTo>
                  <a:lnTo>
                    <a:pt x="2892536" y="1232581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9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2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49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1"/>
                  </a:lnTo>
                  <a:lnTo>
                    <a:pt x="3600909" y="763344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1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0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2" y="108457"/>
                  </a:lnTo>
                  <a:lnTo>
                    <a:pt x="4015647" y="35328"/>
                  </a:lnTo>
                  <a:lnTo>
                    <a:pt x="4018331" y="16875"/>
                  </a:lnTo>
                  <a:lnTo>
                    <a:pt x="4018749" y="13794"/>
                  </a:lnTo>
                  <a:lnTo>
                    <a:pt x="4019153" y="10710"/>
                  </a:lnTo>
                  <a:lnTo>
                    <a:pt x="4019542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0"/>
              <a:ext cx="81871" cy="10720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53794" y="3115147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7"/>
                  </a:moveTo>
                  <a:lnTo>
                    <a:pt x="16881" y="1013172"/>
                  </a:lnTo>
                  <a:lnTo>
                    <a:pt x="50886" y="1044214"/>
                  </a:lnTo>
                  <a:lnTo>
                    <a:pt x="83224" y="1065427"/>
                  </a:lnTo>
                  <a:lnTo>
                    <a:pt x="122986" y="1086930"/>
                  </a:lnTo>
                  <a:lnTo>
                    <a:pt x="169906" y="1108615"/>
                  </a:lnTo>
                  <a:lnTo>
                    <a:pt x="223721" y="1130376"/>
                  </a:lnTo>
                  <a:lnTo>
                    <a:pt x="284164" y="1152104"/>
                  </a:lnTo>
                  <a:lnTo>
                    <a:pt x="350972" y="1173693"/>
                  </a:lnTo>
                  <a:lnTo>
                    <a:pt x="423877" y="1195036"/>
                  </a:lnTo>
                  <a:lnTo>
                    <a:pt x="462534" y="1205581"/>
                  </a:lnTo>
                  <a:lnTo>
                    <a:pt x="502616" y="1216025"/>
                  </a:lnTo>
                  <a:lnTo>
                    <a:pt x="544090" y="1226353"/>
                  </a:lnTo>
                  <a:lnTo>
                    <a:pt x="586923" y="1236553"/>
                  </a:lnTo>
                  <a:lnTo>
                    <a:pt x="631082" y="1246610"/>
                  </a:lnTo>
                  <a:lnTo>
                    <a:pt x="676533" y="1256512"/>
                  </a:lnTo>
                  <a:lnTo>
                    <a:pt x="723244" y="1266246"/>
                  </a:lnTo>
                  <a:lnTo>
                    <a:pt x="771181" y="1275797"/>
                  </a:lnTo>
                  <a:lnTo>
                    <a:pt x="820312" y="1285152"/>
                  </a:lnTo>
                  <a:lnTo>
                    <a:pt x="870602" y="1294299"/>
                  </a:lnTo>
                  <a:lnTo>
                    <a:pt x="922019" y="1303222"/>
                  </a:lnTo>
                  <a:lnTo>
                    <a:pt x="974530" y="1311910"/>
                  </a:lnTo>
                  <a:lnTo>
                    <a:pt x="1028102" y="1320349"/>
                  </a:lnTo>
                  <a:lnTo>
                    <a:pt x="1082701" y="1328525"/>
                  </a:lnTo>
                  <a:lnTo>
                    <a:pt x="1138294" y="1336425"/>
                  </a:lnTo>
                  <a:lnTo>
                    <a:pt x="1194849" y="1344035"/>
                  </a:lnTo>
                  <a:lnTo>
                    <a:pt x="1252332" y="1351343"/>
                  </a:lnTo>
                  <a:lnTo>
                    <a:pt x="1310709" y="1358334"/>
                  </a:lnTo>
                  <a:lnTo>
                    <a:pt x="1369948" y="1364996"/>
                  </a:lnTo>
                  <a:lnTo>
                    <a:pt x="1430016" y="1371314"/>
                  </a:lnTo>
                  <a:lnTo>
                    <a:pt x="1490879" y="1377276"/>
                  </a:lnTo>
                  <a:lnTo>
                    <a:pt x="1552505" y="1382868"/>
                  </a:lnTo>
                  <a:lnTo>
                    <a:pt x="1614860" y="1388077"/>
                  </a:lnTo>
                  <a:lnTo>
                    <a:pt x="1677911" y="1392889"/>
                  </a:lnTo>
                  <a:lnTo>
                    <a:pt x="1741624" y="1397291"/>
                  </a:lnTo>
                  <a:lnTo>
                    <a:pt x="1805968" y="1401269"/>
                  </a:lnTo>
                  <a:lnTo>
                    <a:pt x="1870908" y="1404811"/>
                  </a:lnTo>
                  <a:lnTo>
                    <a:pt x="1936411" y="1407902"/>
                  </a:lnTo>
                  <a:lnTo>
                    <a:pt x="2002445" y="1410529"/>
                  </a:lnTo>
                  <a:lnTo>
                    <a:pt x="2068976" y="1412679"/>
                  </a:lnTo>
                  <a:lnTo>
                    <a:pt x="2135971" y="1414339"/>
                  </a:lnTo>
                  <a:lnTo>
                    <a:pt x="2203396" y="1415495"/>
                  </a:lnTo>
                  <a:lnTo>
                    <a:pt x="2271220" y="1416133"/>
                  </a:lnTo>
                  <a:lnTo>
                    <a:pt x="2339408" y="1416241"/>
                  </a:lnTo>
                  <a:lnTo>
                    <a:pt x="2407928" y="1415804"/>
                  </a:lnTo>
                  <a:lnTo>
                    <a:pt x="2476745" y="1414810"/>
                  </a:lnTo>
                  <a:lnTo>
                    <a:pt x="2545828" y="1413245"/>
                  </a:lnTo>
                  <a:lnTo>
                    <a:pt x="2615143" y="1411095"/>
                  </a:lnTo>
                  <a:lnTo>
                    <a:pt x="2684657" y="1408348"/>
                  </a:lnTo>
                  <a:lnTo>
                    <a:pt x="2754337" y="1404990"/>
                  </a:lnTo>
                  <a:lnTo>
                    <a:pt x="2824149" y="1401007"/>
                  </a:lnTo>
                  <a:lnTo>
                    <a:pt x="2894061" y="1396386"/>
                  </a:lnTo>
                  <a:lnTo>
                    <a:pt x="2964038" y="1391113"/>
                  </a:lnTo>
                  <a:lnTo>
                    <a:pt x="3034049" y="1385176"/>
                  </a:lnTo>
                  <a:lnTo>
                    <a:pt x="3086967" y="1380241"/>
                  </a:lnTo>
                  <a:lnTo>
                    <a:pt x="3139869" y="1374922"/>
                  </a:lnTo>
                  <a:lnTo>
                    <a:pt x="3192744" y="1369221"/>
                  </a:lnTo>
                  <a:lnTo>
                    <a:pt x="3245575" y="1363143"/>
                  </a:lnTo>
                  <a:lnTo>
                    <a:pt x="3298349" y="1356691"/>
                  </a:lnTo>
                  <a:lnTo>
                    <a:pt x="3351051" y="1349867"/>
                  </a:lnTo>
                  <a:lnTo>
                    <a:pt x="3403668" y="1342675"/>
                  </a:lnTo>
                  <a:lnTo>
                    <a:pt x="3456184" y="1335118"/>
                  </a:lnTo>
                  <a:lnTo>
                    <a:pt x="3508586" y="1327199"/>
                  </a:lnTo>
                  <a:lnTo>
                    <a:pt x="3560859" y="1318922"/>
                  </a:lnTo>
                  <a:lnTo>
                    <a:pt x="3612989" y="1310290"/>
                  </a:lnTo>
                  <a:lnTo>
                    <a:pt x="3664962" y="1301306"/>
                  </a:lnTo>
                  <a:lnTo>
                    <a:pt x="3716763" y="1291973"/>
                  </a:lnTo>
                  <a:lnTo>
                    <a:pt x="3768378" y="1282294"/>
                  </a:lnTo>
                  <a:lnTo>
                    <a:pt x="3819792" y="1272274"/>
                  </a:lnTo>
                  <a:lnTo>
                    <a:pt x="3870992" y="1261914"/>
                  </a:lnTo>
                  <a:lnTo>
                    <a:pt x="3921963" y="1251218"/>
                  </a:lnTo>
                  <a:lnTo>
                    <a:pt x="3972690" y="1240190"/>
                  </a:lnTo>
                  <a:lnTo>
                    <a:pt x="4023161" y="1228832"/>
                  </a:lnTo>
                  <a:lnTo>
                    <a:pt x="4073359" y="1217148"/>
                  </a:lnTo>
                  <a:lnTo>
                    <a:pt x="4123271" y="1205141"/>
                  </a:lnTo>
                  <a:lnTo>
                    <a:pt x="4172882" y="1192815"/>
                  </a:lnTo>
                  <a:lnTo>
                    <a:pt x="4222179" y="1180171"/>
                  </a:lnTo>
                  <a:lnTo>
                    <a:pt x="4271146" y="1167215"/>
                  </a:lnTo>
                  <a:lnTo>
                    <a:pt x="4319770" y="1153948"/>
                  </a:lnTo>
                  <a:lnTo>
                    <a:pt x="4368036" y="1140375"/>
                  </a:lnTo>
                  <a:lnTo>
                    <a:pt x="4415931" y="1126498"/>
                  </a:lnTo>
                  <a:lnTo>
                    <a:pt x="4463438" y="1112320"/>
                  </a:lnTo>
                  <a:lnTo>
                    <a:pt x="4510545" y="1097846"/>
                  </a:lnTo>
                  <a:lnTo>
                    <a:pt x="4557238" y="1083077"/>
                  </a:lnTo>
                  <a:lnTo>
                    <a:pt x="4603500" y="1068018"/>
                  </a:lnTo>
                  <a:lnTo>
                    <a:pt x="4649320" y="1052671"/>
                  </a:lnTo>
                  <a:lnTo>
                    <a:pt x="4694681" y="1037040"/>
                  </a:lnTo>
                  <a:lnTo>
                    <a:pt x="4739570" y="1021127"/>
                  </a:lnTo>
                  <a:lnTo>
                    <a:pt x="4783972" y="1004937"/>
                  </a:lnTo>
                  <a:lnTo>
                    <a:pt x="4827874" y="988472"/>
                  </a:lnTo>
                  <a:lnTo>
                    <a:pt x="4871260" y="971736"/>
                  </a:lnTo>
                  <a:lnTo>
                    <a:pt x="4914117" y="954732"/>
                  </a:lnTo>
                  <a:lnTo>
                    <a:pt x="4956431" y="937462"/>
                  </a:lnTo>
                  <a:lnTo>
                    <a:pt x="4998186" y="919931"/>
                  </a:lnTo>
                  <a:lnTo>
                    <a:pt x="5039368" y="902142"/>
                  </a:lnTo>
                  <a:lnTo>
                    <a:pt x="5079964" y="884097"/>
                  </a:lnTo>
                  <a:lnTo>
                    <a:pt x="5119959" y="865800"/>
                  </a:lnTo>
                  <a:lnTo>
                    <a:pt x="5172731" y="840822"/>
                  </a:lnTo>
                  <a:lnTo>
                    <a:pt x="5224357" y="815403"/>
                  </a:lnTo>
                  <a:lnTo>
                    <a:pt x="5274802" y="789550"/>
                  </a:lnTo>
                  <a:lnTo>
                    <a:pt x="5324032" y="763271"/>
                  </a:lnTo>
                  <a:lnTo>
                    <a:pt x="5372012" y="736574"/>
                  </a:lnTo>
                  <a:lnTo>
                    <a:pt x="5418707" y="709466"/>
                  </a:lnTo>
                  <a:lnTo>
                    <a:pt x="5464083" y="681957"/>
                  </a:lnTo>
                  <a:lnTo>
                    <a:pt x="5508104" y="654052"/>
                  </a:lnTo>
                  <a:lnTo>
                    <a:pt x="5550737" y="625761"/>
                  </a:lnTo>
                  <a:lnTo>
                    <a:pt x="5591946" y="597091"/>
                  </a:lnTo>
                  <a:lnTo>
                    <a:pt x="5631697" y="568050"/>
                  </a:lnTo>
                  <a:lnTo>
                    <a:pt x="5669955" y="538645"/>
                  </a:lnTo>
                  <a:lnTo>
                    <a:pt x="5706685" y="508885"/>
                  </a:lnTo>
                  <a:lnTo>
                    <a:pt x="5741852" y="478778"/>
                  </a:lnTo>
                  <a:lnTo>
                    <a:pt x="5775422" y="448330"/>
                  </a:lnTo>
                  <a:lnTo>
                    <a:pt x="5807361" y="417550"/>
                  </a:lnTo>
                  <a:lnTo>
                    <a:pt x="5847347" y="376008"/>
                  </a:lnTo>
                  <a:lnTo>
                    <a:pt x="5884288" y="333907"/>
                  </a:lnTo>
                  <a:lnTo>
                    <a:pt x="5918101" y="291267"/>
                  </a:lnTo>
                  <a:lnTo>
                    <a:pt x="5948704" y="248107"/>
                  </a:lnTo>
                  <a:lnTo>
                    <a:pt x="5976015" y="204444"/>
                  </a:lnTo>
                  <a:lnTo>
                    <a:pt x="5999952" y="160297"/>
                  </a:lnTo>
                  <a:lnTo>
                    <a:pt x="6029350" y="93211"/>
                  </a:lnTo>
                  <a:lnTo>
                    <a:pt x="6050693" y="25140"/>
                  </a:lnTo>
                  <a:lnTo>
                    <a:pt x="6054737" y="7976"/>
                  </a:lnTo>
                  <a:lnTo>
                    <a:pt x="60564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399" y="3019623"/>
              <a:ext cx="81651" cy="108261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RNN:</a:t>
            </a:r>
            <a:r>
              <a:rPr sz="2800" spc="-85" dirty="0"/>
              <a:t> </a:t>
            </a:r>
            <a:r>
              <a:rPr sz="2800" spc="-10" dirty="0"/>
              <a:t>Computational</a:t>
            </a:r>
            <a:r>
              <a:rPr sz="2800" spc="-85" dirty="0"/>
              <a:t> </a:t>
            </a:r>
            <a:r>
              <a:rPr sz="2800" dirty="0"/>
              <a:t>Graph:</a:t>
            </a:r>
            <a:r>
              <a:rPr sz="2800" spc="-85" dirty="0"/>
              <a:t> </a:t>
            </a:r>
            <a:r>
              <a:rPr sz="2800" dirty="0"/>
              <a:t>One</a:t>
            </a:r>
            <a:r>
              <a:rPr sz="2800" spc="-85" dirty="0"/>
              <a:t> </a:t>
            </a:r>
            <a:r>
              <a:rPr sz="2800" dirty="0"/>
              <a:t>to</a:t>
            </a:r>
            <a:r>
              <a:rPr sz="2800" spc="-85" dirty="0"/>
              <a:t> </a:t>
            </a:r>
            <a:r>
              <a:rPr sz="2800" spc="-20" dirty="0"/>
              <a:t>Many</a:t>
            </a:r>
            <a:endParaRPr sz="2800"/>
          </a:p>
        </p:txBody>
      </p:sp>
      <p:sp>
        <p:nvSpPr>
          <p:cNvPr id="56" name="object 56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32999" y="2499584"/>
            <a:ext cx="293075" cy="81980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613424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785285" y="1791199"/>
            <a:ext cx="3458210" cy="1455420"/>
            <a:chOff x="2785285" y="1791199"/>
            <a:chExt cx="3458210" cy="1455420"/>
          </a:xfrm>
        </p:grpSpPr>
        <p:sp>
          <p:nvSpPr>
            <p:cNvPr id="62" name="object 62"/>
            <p:cNvSpPr/>
            <p:nvPr/>
          </p:nvSpPr>
          <p:spPr>
            <a:xfrm>
              <a:off x="6202148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1158" y="1791199"/>
              <a:ext cx="81981" cy="1055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521622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0632" y="1791199"/>
              <a:ext cx="81981" cy="1055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285" y="1818199"/>
              <a:ext cx="81980" cy="33327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647176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6185" y="2814224"/>
              <a:ext cx="81981" cy="1055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327701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6710" y="2814224"/>
              <a:ext cx="81981" cy="105500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3449026" y="32462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129526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900734" y="2947999"/>
            <a:ext cx="82550" cy="432434"/>
            <a:chOff x="7900734" y="2947999"/>
            <a:chExt cx="82550" cy="432434"/>
          </a:xfrm>
        </p:grpSpPr>
        <p:sp>
          <p:nvSpPr>
            <p:cNvPr id="74" name="object 74"/>
            <p:cNvSpPr/>
            <p:nvPr/>
          </p:nvSpPr>
          <p:spPr>
            <a:xfrm>
              <a:off x="7941725" y="3043975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734" y="2947999"/>
              <a:ext cx="81981" cy="105500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7743550" y="3379975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132" y="922270"/>
            <a:ext cx="1051655" cy="26766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68945" y="3729392"/>
            <a:ext cx="614680" cy="469900"/>
            <a:chOff x="1119838" y="3709497"/>
            <a:chExt cx="614680" cy="469900"/>
          </a:xfrm>
        </p:grpSpPr>
        <p:sp>
          <p:nvSpPr>
            <p:cNvPr id="4" name="object 4"/>
            <p:cNvSpPr/>
            <p:nvPr/>
          </p:nvSpPr>
          <p:spPr>
            <a:xfrm>
              <a:off x="1198318" y="3771165"/>
              <a:ext cx="527050" cy="398780"/>
            </a:xfrm>
            <a:custGeom>
              <a:avLst/>
              <a:gdLst/>
              <a:ahLst/>
              <a:cxnLst/>
              <a:rect l="l" t="t" r="r" b="b"/>
              <a:pathLst>
                <a:path w="527050" h="398779">
                  <a:moveTo>
                    <a:pt x="526531" y="39815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838" y="3709497"/>
              <a:ext cx="106983" cy="962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46981" y="4019550"/>
            <a:ext cx="261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Vanilla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Neural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51036"/>
            <a:ext cx="8229600" cy="576369"/>
          </a:xfrm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“Vanilla”</a:t>
            </a:r>
            <a:r>
              <a:rPr sz="2400" spc="-120" dirty="0"/>
              <a:t> </a:t>
            </a:r>
            <a:r>
              <a:rPr sz="2400" dirty="0"/>
              <a:t>Neural</a:t>
            </a:r>
            <a:r>
              <a:rPr sz="2400" spc="-120" dirty="0"/>
              <a:t> </a:t>
            </a:r>
            <a:r>
              <a:rPr sz="2400" spc="-10" dirty="0"/>
              <a:t>Network</a:t>
            </a:r>
            <a:endParaRPr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38788" y="3224469"/>
            <a:ext cx="435609" cy="788035"/>
            <a:chOff x="7738788" y="3224469"/>
            <a:chExt cx="435609" cy="788035"/>
          </a:xfrm>
        </p:grpSpPr>
        <p:sp>
          <p:nvSpPr>
            <p:cNvPr id="3" name="object 3"/>
            <p:cNvSpPr/>
            <p:nvPr/>
          </p:nvSpPr>
          <p:spPr>
            <a:xfrm>
              <a:off x="7743550" y="3229231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4" h="778510">
                  <a:moveTo>
                    <a:pt x="4256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3550" y="3229231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4" h="778510">
                  <a:moveTo>
                    <a:pt x="0" y="0"/>
                  </a:moveTo>
                  <a:lnTo>
                    <a:pt x="425699" y="0"/>
                  </a:lnTo>
                  <a:lnTo>
                    <a:pt x="4256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45254" y="3459327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59554" y="3654590"/>
            <a:ext cx="1231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T-</a:t>
            </a:r>
            <a:r>
              <a:rPr sz="600" spc="-50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2987" y="2146712"/>
            <a:ext cx="405765" cy="788035"/>
            <a:chOff x="942987" y="2146712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01703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01163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23513" y="2146712"/>
            <a:ext cx="405765" cy="788035"/>
            <a:chOff x="2623513" y="2146712"/>
            <a:chExt cx="405765" cy="788035"/>
          </a:xfrm>
        </p:grpSpPr>
        <p:sp>
          <p:nvSpPr>
            <p:cNvPr id="13" name="object 13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28276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682228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43749" y="2499584"/>
            <a:ext cx="1266190" cy="756285"/>
            <a:chOff x="1343749" y="2499584"/>
            <a:chExt cx="1266190" cy="756285"/>
          </a:xfrm>
        </p:grpSpPr>
        <p:sp>
          <p:nvSpPr>
            <p:cNvPr id="17" name="object 17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232163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38168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04010" y="2146712"/>
            <a:ext cx="435609" cy="788035"/>
            <a:chOff x="4304010" y="2146712"/>
            <a:chExt cx="435609" cy="788035"/>
          </a:xfrm>
        </p:grpSpPr>
        <p:sp>
          <p:nvSpPr>
            <p:cNvPr id="24" name="object 24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08773" y="2151475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0" y="0"/>
                  </a:moveTo>
                  <a:lnTo>
                    <a:pt x="425699" y="0"/>
                  </a:lnTo>
                  <a:lnTo>
                    <a:pt x="4256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377576" y="2381571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024276" y="2499584"/>
            <a:ext cx="1266190" cy="82550"/>
            <a:chOff x="3024276" y="2499584"/>
            <a:chExt cx="1266190" cy="8255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4276" y="2499584"/>
              <a:ext cx="338975" cy="819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12682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062201" y="2285494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f</a:t>
            </a:r>
            <a:r>
              <a:rPr sz="2400" spc="-37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4473" y="2499584"/>
            <a:ext cx="309275" cy="8198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593201" y="2499654"/>
            <a:ext cx="377825" cy="82550"/>
            <a:chOff x="5593201" y="2499654"/>
            <a:chExt cx="377825" cy="82550"/>
          </a:xfrm>
        </p:grpSpPr>
        <p:sp>
          <p:nvSpPr>
            <p:cNvPr id="35" name="object 35"/>
            <p:cNvSpPr/>
            <p:nvPr/>
          </p:nvSpPr>
          <p:spPr>
            <a:xfrm>
              <a:off x="5593201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858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4998" y="2499584"/>
            <a:ext cx="293076" cy="81980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7900708" y="1791199"/>
            <a:ext cx="82550" cy="360680"/>
            <a:chOff x="7900708" y="1791199"/>
            <a:chExt cx="82550" cy="360680"/>
          </a:xfrm>
        </p:grpSpPr>
        <p:sp>
          <p:nvSpPr>
            <p:cNvPr id="40" name="object 40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761100" y="2128566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0"/>
              </a:spcBef>
            </a:pPr>
            <a:r>
              <a:rPr sz="1800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83532" y="3573882"/>
            <a:ext cx="541020" cy="520065"/>
            <a:chOff x="783532" y="3573882"/>
            <a:chExt cx="541020" cy="520065"/>
          </a:xfrm>
        </p:grpSpPr>
        <p:sp>
          <p:nvSpPr>
            <p:cNvPr id="45" name="object 45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8295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61320" y="3626022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44269" y="2795620"/>
            <a:ext cx="6106795" cy="1745614"/>
            <a:chOff x="1044269" y="2795620"/>
            <a:chExt cx="6106795" cy="1745614"/>
          </a:xfrm>
        </p:grpSpPr>
        <p:sp>
          <p:nvSpPr>
            <p:cNvPr id="49" name="object 49"/>
            <p:cNvSpPr/>
            <p:nvPr/>
          </p:nvSpPr>
          <p:spPr>
            <a:xfrm>
              <a:off x="1053794" y="2891564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80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7" y="1415190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1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8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299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7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4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2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5"/>
                  </a:lnTo>
                  <a:lnTo>
                    <a:pt x="2092226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2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6"/>
                  </a:lnTo>
                  <a:lnTo>
                    <a:pt x="158938" y="383015"/>
                  </a:lnTo>
                  <a:lnTo>
                    <a:pt x="199609" y="354051"/>
                  </a:lnTo>
                  <a:lnTo>
                    <a:pt x="242525" y="326392"/>
                  </a:lnTo>
                  <a:lnTo>
                    <a:pt x="286938" y="299601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59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0"/>
              <a:ext cx="80855" cy="10987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6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5"/>
                  </a:lnTo>
                  <a:lnTo>
                    <a:pt x="578557" y="1456934"/>
                  </a:lnTo>
                  <a:lnTo>
                    <a:pt x="629249" y="1467729"/>
                  </a:lnTo>
                  <a:lnTo>
                    <a:pt x="681502" y="1478035"/>
                  </a:lnTo>
                  <a:lnTo>
                    <a:pt x="735243" y="1487806"/>
                  </a:lnTo>
                  <a:lnTo>
                    <a:pt x="790403" y="1496997"/>
                  </a:lnTo>
                  <a:lnTo>
                    <a:pt x="846910" y="1505563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7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599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3"/>
                  </a:lnTo>
                  <a:lnTo>
                    <a:pt x="2214661" y="1462041"/>
                  </a:lnTo>
                  <a:lnTo>
                    <a:pt x="2264717" y="1450335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4"/>
                  </a:lnTo>
                  <a:lnTo>
                    <a:pt x="2657779" y="1330218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79" y="1253426"/>
                  </a:lnTo>
                  <a:lnTo>
                    <a:pt x="2892536" y="1232581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9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2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49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1"/>
                  </a:lnTo>
                  <a:lnTo>
                    <a:pt x="3600909" y="763344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1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0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2" y="108457"/>
                  </a:lnTo>
                  <a:lnTo>
                    <a:pt x="4015647" y="35328"/>
                  </a:lnTo>
                  <a:lnTo>
                    <a:pt x="4018331" y="16875"/>
                  </a:lnTo>
                  <a:lnTo>
                    <a:pt x="4018749" y="13794"/>
                  </a:lnTo>
                  <a:lnTo>
                    <a:pt x="4019153" y="10710"/>
                  </a:lnTo>
                  <a:lnTo>
                    <a:pt x="4019542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0"/>
              <a:ext cx="81871" cy="10720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53794" y="3115147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7"/>
                  </a:moveTo>
                  <a:lnTo>
                    <a:pt x="16881" y="1013172"/>
                  </a:lnTo>
                  <a:lnTo>
                    <a:pt x="50886" y="1044214"/>
                  </a:lnTo>
                  <a:lnTo>
                    <a:pt x="83224" y="1065427"/>
                  </a:lnTo>
                  <a:lnTo>
                    <a:pt x="122986" y="1086930"/>
                  </a:lnTo>
                  <a:lnTo>
                    <a:pt x="169906" y="1108615"/>
                  </a:lnTo>
                  <a:lnTo>
                    <a:pt x="223721" y="1130376"/>
                  </a:lnTo>
                  <a:lnTo>
                    <a:pt x="284164" y="1152104"/>
                  </a:lnTo>
                  <a:lnTo>
                    <a:pt x="350972" y="1173693"/>
                  </a:lnTo>
                  <a:lnTo>
                    <a:pt x="423877" y="1195036"/>
                  </a:lnTo>
                  <a:lnTo>
                    <a:pt x="462534" y="1205581"/>
                  </a:lnTo>
                  <a:lnTo>
                    <a:pt x="502616" y="1216025"/>
                  </a:lnTo>
                  <a:lnTo>
                    <a:pt x="544090" y="1226353"/>
                  </a:lnTo>
                  <a:lnTo>
                    <a:pt x="586923" y="1236553"/>
                  </a:lnTo>
                  <a:lnTo>
                    <a:pt x="631082" y="1246610"/>
                  </a:lnTo>
                  <a:lnTo>
                    <a:pt x="676533" y="1256512"/>
                  </a:lnTo>
                  <a:lnTo>
                    <a:pt x="723244" y="1266246"/>
                  </a:lnTo>
                  <a:lnTo>
                    <a:pt x="771181" y="1275797"/>
                  </a:lnTo>
                  <a:lnTo>
                    <a:pt x="820312" y="1285152"/>
                  </a:lnTo>
                  <a:lnTo>
                    <a:pt x="870602" y="1294299"/>
                  </a:lnTo>
                  <a:lnTo>
                    <a:pt x="922019" y="1303222"/>
                  </a:lnTo>
                  <a:lnTo>
                    <a:pt x="974530" y="1311910"/>
                  </a:lnTo>
                  <a:lnTo>
                    <a:pt x="1028102" y="1320349"/>
                  </a:lnTo>
                  <a:lnTo>
                    <a:pt x="1082701" y="1328525"/>
                  </a:lnTo>
                  <a:lnTo>
                    <a:pt x="1138294" y="1336425"/>
                  </a:lnTo>
                  <a:lnTo>
                    <a:pt x="1194849" y="1344035"/>
                  </a:lnTo>
                  <a:lnTo>
                    <a:pt x="1252332" y="1351343"/>
                  </a:lnTo>
                  <a:lnTo>
                    <a:pt x="1310709" y="1358334"/>
                  </a:lnTo>
                  <a:lnTo>
                    <a:pt x="1369948" y="1364996"/>
                  </a:lnTo>
                  <a:lnTo>
                    <a:pt x="1430016" y="1371314"/>
                  </a:lnTo>
                  <a:lnTo>
                    <a:pt x="1490879" y="1377276"/>
                  </a:lnTo>
                  <a:lnTo>
                    <a:pt x="1552505" y="1382868"/>
                  </a:lnTo>
                  <a:lnTo>
                    <a:pt x="1614860" y="1388077"/>
                  </a:lnTo>
                  <a:lnTo>
                    <a:pt x="1677911" y="1392889"/>
                  </a:lnTo>
                  <a:lnTo>
                    <a:pt x="1741624" y="1397291"/>
                  </a:lnTo>
                  <a:lnTo>
                    <a:pt x="1805968" y="1401269"/>
                  </a:lnTo>
                  <a:lnTo>
                    <a:pt x="1870908" y="1404811"/>
                  </a:lnTo>
                  <a:lnTo>
                    <a:pt x="1936411" y="1407902"/>
                  </a:lnTo>
                  <a:lnTo>
                    <a:pt x="2002445" y="1410529"/>
                  </a:lnTo>
                  <a:lnTo>
                    <a:pt x="2068976" y="1412679"/>
                  </a:lnTo>
                  <a:lnTo>
                    <a:pt x="2135971" y="1414339"/>
                  </a:lnTo>
                  <a:lnTo>
                    <a:pt x="2203396" y="1415495"/>
                  </a:lnTo>
                  <a:lnTo>
                    <a:pt x="2271220" y="1416133"/>
                  </a:lnTo>
                  <a:lnTo>
                    <a:pt x="2339408" y="1416241"/>
                  </a:lnTo>
                  <a:lnTo>
                    <a:pt x="2407928" y="1415804"/>
                  </a:lnTo>
                  <a:lnTo>
                    <a:pt x="2476745" y="1414810"/>
                  </a:lnTo>
                  <a:lnTo>
                    <a:pt x="2545828" y="1413245"/>
                  </a:lnTo>
                  <a:lnTo>
                    <a:pt x="2615143" y="1411095"/>
                  </a:lnTo>
                  <a:lnTo>
                    <a:pt x="2684657" y="1408348"/>
                  </a:lnTo>
                  <a:lnTo>
                    <a:pt x="2754337" y="1404990"/>
                  </a:lnTo>
                  <a:lnTo>
                    <a:pt x="2824149" y="1401007"/>
                  </a:lnTo>
                  <a:lnTo>
                    <a:pt x="2894061" y="1396386"/>
                  </a:lnTo>
                  <a:lnTo>
                    <a:pt x="2964038" y="1391113"/>
                  </a:lnTo>
                  <a:lnTo>
                    <a:pt x="3034049" y="1385176"/>
                  </a:lnTo>
                  <a:lnTo>
                    <a:pt x="3086967" y="1380241"/>
                  </a:lnTo>
                  <a:lnTo>
                    <a:pt x="3139869" y="1374922"/>
                  </a:lnTo>
                  <a:lnTo>
                    <a:pt x="3192744" y="1369221"/>
                  </a:lnTo>
                  <a:lnTo>
                    <a:pt x="3245575" y="1363143"/>
                  </a:lnTo>
                  <a:lnTo>
                    <a:pt x="3298349" y="1356691"/>
                  </a:lnTo>
                  <a:lnTo>
                    <a:pt x="3351051" y="1349867"/>
                  </a:lnTo>
                  <a:lnTo>
                    <a:pt x="3403668" y="1342675"/>
                  </a:lnTo>
                  <a:lnTo>
                    <a:pt x="3456184" y="1335118"/>
                  </a:lnTo>
                  <a:lnTo>
                    <a:pt x="3508586" y="1327199"/>
                  </a:lnTo>
                  <a:lnTo>
                    <a:pt x="3560859" y="1318922"/>
                  </a:lnTo>
                  <a:lnTo>
                    <a:pt x="3612989" y="1310290"/>
                  </a:lnTo>
                  <a:lnTo>
                    <a:pt x="3664962" y="1301306"/>
                  </a:lnTo>
                  <a:lnTo>
                    <a:pt x="3716763" y="1291973"/>
                  </a:lnTo>
                  <a:lnTo>
                    <a:pt x="3768378" y="1282294"/>
                  </a:lnTo>
                  <a:lnTo>
                    <a:pt x="3819792" y="1272274"/>
                  </a:lnTo>
                  <a:lnTo>
                    <a:pt x="3870992" y="1261914"/>
                  </a:lnTo>
                  <a:lnTo>
                    <a:pt x="3921963" y="1251218"/>
                  </a:lnTo>
                  <a:lnTo>
                    <a:pt x="3972690" y="1240190"/>
                  </a:lnTo>
                  <a:lnTo>
                    <a:pt x="4023161" y="1228832"/>
                  </a:lnTo>
                  <a:lnTo>
                    <a:pt x="4073359" y="1217148"/>
                  </a:lnTo>
                  <a:lnTo>
                    <a:pt x="4123271" y="1205141"/>
                  </a:lnTo>
                  <a:lnTo>
                    <a:pt x="4172882" y="1192815"/>
                  </a:lnTo>
                  <a:lnTo>
                    <a:pt x="4222179" y="1180171"/>
                  </a:lnTo>
                  <a:lnTo>
                    <a:pt x="4271146" y="1167215"/>
                  </a:lnTo>
                  <a:lnTo>
                    <a:pt x="4319770" y="1153948"/>
                  </a:lnTo>
                  <a:lnTo>
                    <a:pt x="4368036" y="1140375"/>
                  </a:lnTo>
                  <a:lnTo>
                    <a:pt x="4415931" y="1126498"/>
                  </a:lnTo>
                  <a:lnTo>
                    <a:pt x="4463438" y="1112320"/>
                  </a:lnTo>
                  <a:lnTo>
                    <a:pt x="4510545" y="1097846"/>
                  </a:lnTo>
                  <a:lnTo>
                    <a:pt x="4557238" y="1083077"/>
                  </a:lnTo>
                  <a:lnTo>
                    <a:pt x="4603500" y="1068018"/>
                  </a:lnTo>
                  <a:lnTo>
                    <a:pt x="4649320" y="1052671"/>
                  </a:lnTo>
                  <a:lnTo>
                    <a:pt x="4694681" y="1037040"/>
                  </a:lnTo>
                  <a:lnTo>
                    <a:pt x="4739570" y="1021127"/>
                  </a:lnTo>
                  <a:lnTo>
                    <a:pt x="4783972" y="1004937"/>
                  </a:lnTo>
                  <a:lnTo>
                    <a:pt x="4827874" y="988472"/>
                  </a:lnTo>
                  <a:lnTo>
                    <a:pt x="4871260" y="971736"/>
                  </a:lnTo>
                  <a:lnTo>
                    <a:pt x="4914117" y="954732"/>
                  </a:lnTo>
                  <a:lnTo>
                    <a:pt x="4956431" y="937462"/>
                  </a:lnTo>
                  <a:lnTo>
                    <a:pt x="4998186" y="919931"/>
                  </a:lnTo>
                  <a:lnTo>
                    <a:pt x="5039368" y="902142"/>
                  </a:lnTo>
                  <a:lnTo>
                    <a:pt x="5079964" y="884097"/>
                  </a:lnTo>
                  <a:lnTo>
                    <a:pt x="5119959" y="865800"/>
                  </a:lnTo>
                  <a:lnTo>
                    <a:pt x="5172731" y="840822"/>
                  </a:lnTo>
                  <a:lnTo>
                    <a:pt x="5224357" y="815403"/>
                  </a:lnTo>
                  <a:lnTo>
                    <a:pt x="5274802" y="789550"/>
                  </a:lnTo>
                  <a:lnTo>
                    <a:pt x="5324032" y="763271"/>
                  </a:lnTo>
                  <a:lnTo>
                    <a:pt x="5372012" y="736574"/>
                  </a:lnTo>
                  <a:lnTo>
                    <a:pt x="5418707" y="709466"/>
                  </a:lnTo>
                  <a:lnTo>
                    <a:pt x="5464083" y="681957"/>
                  </a:lnTo>
                  <a:lnTo>
                    <a:pt x="5508104" y="654052"/>
                  </a:lnTo>
                  <a:lnTo>
                    <a:pt x="5550737" y="625761"/>
                  </a:lnTo>
                  <a:lnTo>
                    <a:pt x="5591946" y="597091"/>
                  </a:lnTo>
                  <a:lnTo>
                    <a:pt x="5631697" y="568050"/>
                  </a:lnTo>
                  <a:lnTo>
                    <a:pt x="5669955" y="538645"/>
                  </a:lnTo>
                  <a:lnTo>
                    <a:pt x="5706685" y="508885"/>
                  </a:lnTo>
                  <a:lnTo>
                    <a:pt x="5741852" y="478778"/>
                  </a:lnTo>
                  <a:lnTo>
                    <a:pt x="5775422" y="448330"/>
                  </a:lnTo>
                  <a:lnTo>
                    <a:pt x="5807361" y="417550"/>
                  </a:lnTo>
                  <a:lnTo>
                    <a:pt x="5847347" y="376008"/>
                  </a:lnTo>
                  <a:lnTo>
                    <a:pt x="5884288" y="333907"/>
                  </a:lnTo>
                  <a:lnTo>
                    <a:pt x="5918101" y="291267"/>
                  </a:lnTo>
                  <a:lnTo>
                    <a:pt x="5948704" y="248107"/>
                  </a:lnTo>
                  <a:lnTo>
                    <a:pt x="5976015" y="204444"/>
                  </a:lnTo>
                  <a:lnTo>
                    <a:pt x="5999952" y="160297"/>
                  </a:lnTo>
                  <a:lnTo>
                    <a:pt x="6029350" y="93211"/>
                  </a:lnTo>
                  <a:lnTo>
                    <a:pt x="6050693" y="25140"/>
                  </a:lnTo>
                  <a:lnTo>
                    <a:pt x="6054737" y="7976"/>
                  </a:lnTo>
                  <a:lnTo>
                    <a:pt x="60564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399" y="3019623"/>
              <a:ext cx="81651" cy="108261"/>
            </a:xfrm>
            <a:prstGeom prst="rect">
              <a:avLst/>
            </a:prstGeom>
          </p:spPr>
        </p:pic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RNN:</a:t>
            </a:r>
            <a:r>
              <a:rPr sz="2800" spc="-85" dirty="0"/>
              <a:t> </a:t>
            </a:r>
            <a:r>
              <a:rPr sz="2800" spc="-10" dirty="0"/>
              <a:t>Computational</a:t>
            </a:r>
            <a:r>
              <a:rPr sz="2800" spc="-85" dirty="0"/>
              <a:t> </a:t>
            </a:r>
            <a:r>
              <a:rPr sz="2800" dirty="0"/>
              <a:t>Graph:</a:t>
            </a:r>
            <a:r>
              <a:rPr sz="2800" spc="-85" dirty="0"/>
              <a:t> </a:t>
            </a:r>
            <a:r>
              <a:rPr sz="2800" dirty="0"/>
              <a:t>One</a:t>
            </a:r>
            <a:r>
              <a:rPr sz="2800" spc="-85" dirty="0"/>
              <a:t> </a:t>
            </a:r>
            <a:r>
              <a:rPr sz="2800" dirty="0"/>
              <a:t>to</a:t>
            </a:r>
            <a:r>
              <a:rPr sz="2800" spc="-85" dirty="0"/>
              <a:t> </a:t>
            </a:r>
            <a:r>
              <a:rPr sz="2800" spc="-20" dirty="0"/>
              <a:t>Many</a:t>
            </a:r>
            <a:endParaRPr sz="2800"/>
          </a:p>
        </p:txBody>
      </p:sp>
      <p:sp>
        <p:nvSpPr>
          <p:cNvPr id="58" name="object 58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h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32999" y="2499584"/>
            <a:ext cx="293075" cy="81980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613424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785285" y="1791199"/>
            <a:ext cx="3458210" cy="1455420"/>
            <a:chOff x="2785285" y="1791199"/>
            <a:chExt cx="3458210" cy="1455420"/>
          </a:xfrm>
        </p:grpSpPr>
        <p:sp>
          <p:nvSpPr>
            <p:cNvPr id="64" name="object 64"/>
            <p:cNvSpPr/>
            <p:nvPr/>
          </p:nvSpPr>
          <p:spPr>
            <a:xfrm>
              <a:off x="6202148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1158" y="1791199"/>
              <a:ext cx="81981" cy="1055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521622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0632" y="1791199"/>
              <a:ext cx="81981" cy="1055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285" y="1818199"/>
              <a:ext cx="81980" cy="33327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647176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6185" y="2814224"/>
              <a:ext cx="81981" cy="10550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327701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6710" y="2814224"/>
              <a:ext cx="81981" cy="105500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449026" y="32462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129526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37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06347" y="2947822"/>
            <a:ext cx="81905" cy="2909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342900"/>
            <a:ext cx="8613775" cy="576366"/>
          </a:xfrm>
          <a:prstGeom prst="rect">
            <a:avLst/>
          </a:prstGeom>
        </p:spPr>
        <p:txBody>
          <a:bodyPr vert="horz" wrap="square" lIns="0" tIns="205032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Sequence</a:t>
            </a:r>
            <a:r>
              <a:rPr sz="2400" spc="-70" dirty="0"/>
              <a:t> </a:t>
            </a:r>
            <a:r>
              <a:rPr sz="2400" dirty="0"/>
              <a:t>to</a:t>
            </a:r>
            <a:r>
              <a:rPr sz="2400" spc="-65" dirty="0"/>
              <a:t> </a:t>
            </a:r>
            <a:r>
              <a:rPr sz="2400" dirty="0"/>
              <a:t>Sequence:</a:t>
            </a:r>
            <a:r>
              <a:rPr sz="2400" spc="-70" dirty="0"/>
              <a:t> </a:t>
            </a:r>
            <a:r>
              <a:rPr sz="2400" spc="-30" dirty="0"/>
              <a:t>Many-</a:t>
            </a:r>
            <a:r>
              <a:rPr sz="2400" spc="-25" dirty="0"/>
              <a:t>to-</a:t>
            </a:r>
            <a:r>
              <a:rPr sz="2400" dirty="0"/>
              <a:t>one</a:t>
            </a:r>
            <a:r>
              <a:rPr sz="2400" spc="-65" dirty="0"/>
              <a:t> </a:t>
            </a:r>
            <a:r>
              <a:rPr sz="2400" dirty="0"/>
              <a:t>+</a:t>
            </a:r>
            <a:r>
              <a:rPr sz="2400" spc="-75" dirty="0"/>
              <a:t> </a:t>
            </a:r>
            <a:r>
              <a:rPr sz="2400" spc="-20" dirty="0"/>
              <a:t>one-to-many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75255" y="2330618"/>
            <a:ext cx="280035" cy="49149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0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4835" y="2410420"/>
            <a:ext cx="358775" cy="331470"/>
            <a:chOff x="884835" y="2410420"/>
            <a:chExt cx="358775" cy="331470"/>
          </a:xfrm>
        </p:grpSpPr>
        <p:sp>
          <p:nvSpPr>
            <p:cNvPr id="5" name="object 5"/>
            <p:cNvSpPr/>
            <p:nvPr/>
          </p:nvSpPr>
          <p:spPr>
            <a:xfrm>
              <a:off x="889598" y="2415183"/>
              <a:ext cx="349250" cy="321945"/>
            </a:xfrm>
            <a:custGeom>
              <a:avLst/>
              <a:gdLst/>
              <a:ahLst/>
              <a:cxnLst/>
              <a:rect l="l" t="t" r="r" b="b"/>
              <a:pathLst>
                <a:path w="349250" h="321944">
                  <a:moveTo>
                    <a:pt x="348760" y="321948"/>
                  </a:moveTo>
                  <a:lnTo>
                    <a:pt x="0" y="321948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194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9598" y="2415183"/>
              <a:ext cx="349250" cy="321945"/>
            </a:xfrm>
            <a:custGeom>
              <a:avLst/>
              <a:gdLst/>
              <a:ahLst/>
              <a:cxnLst/>
              <a:rect l="l" t="t" r="r" b="b"/>
              <a:pathLst>
                <a:path w="349250" h="321944">
                  <a:moveTo>
                    <a:pt x="0" y="0"/>
                  </a:moveTo>
                  <a:lnTo>
                    <a:pt x="348760" y="0"/>
                  </a:lnTo>
                  <a:lnTo>
                    <a:pt x="348760" y="321948"/>
                  </a:lnTo>
                  <a:lnTo>
                    <a:pt x="0" y="3219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37223" y="2449665"/>
            <a:ext cx="237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350" spc="-37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9031" y="2330618"/>
            <a:ext cx="280035" cy="49149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1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4855" y="2410420"/>
            <a:ext cx="1692275" cy="620395"/>
            <a:chOff x="654855" y="2410420"/>
            <a:chExt cx="1692275" cy="62039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130" y="2755504"/>
              <a:ext cx="81944" cy="2753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855" y="2535111"/>
              <a:ext cx="216350" cy="819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359" y="2535166"/>
              <a:ext cx="222261" cy="8198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993362" y="2415183"/>
              <a:ext cx="349250" cy="321945"/>
            </a:xfrm>
            <a:custGeom>
              <a:avLst/>
              <a:gdLst/>
              <a:ahLst/>
              <a:cxnLst/>
              <a:rect l="l" t="t" r="r" b="b"/>
              <a:pathLst>
                <a:path w="349250" h="321944">
                  <a:moveTo>
                    <a:pt x="348760" y="321948"/>
                  </a:moveTo>
                  <a:lnTo>
                    <a:pt x="0" y="321948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194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93362" y="2415183"/>
              <a:ext cx="349250" cy="321945"/>
            </a:xfrm>
            <a:custGeom>
              <a:avLst/>
              <a:gdLst/>
              <a:ahLst/>
              <a:cxnLst/>
              <a:rect l="l" t="t" r="r" b="b"/>
              <a:pathLst>
                <a:path w="349250" h="321944">
                  <a:moveTo>
                    <a:pt x="0" y="0"/>
                  </a:moveTo>
                  <a:lnTo>
                    <a:pt x="348760" y="0"/>
                  </a:lnTo>
                  <a:lnTo>
                    <a:pt x="348760" y="321948"/>
                  </a:lnTo>
                  <a:lnTo>
                    <a:pt x="0" y="3219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40987" y="2449665"/>
            <a:ext cx="237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350" spc="-37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2276" y="2330629"/>
            <a:ext cx="280035" cy="49149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2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630" y="2410420"/>
            <a:ext cx="1692275" cy="620395"/>
            <a:chOff x="1758630" y="2410420"/>
            <a:chExt cx="1692275" cy="62039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30" y="2535111"/>
              <a:ext cx="216350" cy="819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878" y="2755504"/>
              <a:ext cx="81944" cy="2753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2123" y="2535166"/>
              <a:ext cx="241768" cy="81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97127" y="2415183"/>
              <a:ext cx="349250" cy="321945"/>
            </a:xfrm>
            <a:custGeom>
              <a:avLst/>
              <a:gdLst/>
              <a:ahLst/>
              <a:cxnLst/>
              <a:rect l="l" t="t" r="r" b="b"/>
              <a:pathLst>
                <a:path w="349250" h="321944">
                  <a:moveTo>
                    <a:pt x="348760" y="321948"/>
                  </a:moveTo>
                  <a:lnTo>
                    <a:pt x="0" y="321948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194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97127" y="2415183"/>
              <a:ext cx="349250" cy="321945"/>
            </a:xfrm>
            <a:custGeom>
              <a:avLst/>
              <a:gdLst/>
              <a:ahLst/>
              <a:cxnLst/>
              <a:rect l="l" t="t" r="r" b="b"/>
              <a:pathLst>
                <a:path w="349250" h="321944">
                  <a:moveTo>
                    <a:pt x="0" y="0"/>
                  </a:moveTo>
                  <a:lnTo>
                    <a:pt x="348760" y="0"/>
                  </a:lnTo>
                  <a:lnTo>
                    <a:pt x="348760" y="321948"/>
                  </a:lnTo>
                  <a:lnTo>
                    <a:pt x="0" y="3219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144752" y="2449665"/>
            <a:ext cx="237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350" spc="-37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06045" y="2330629"/>
            <a:ext cx="280035" cy="49149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3</a:t>
            </a:r>
            <a:endParaRPr sz="750" baseline="-33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41353" y="3021290"/>
            <a:ext cx="280035" cy="49149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x</a:t>
            </a:r>
            <a:r>
              <a:rPr sz="750" spc="-37" baseline="-33333" dirty="0">
                <a:latin typeface="Arial"/>
                <a:cs typeface="Arial"/>
              </a:rPr>
              <a:t>3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881875" y="2535122"/>
            <a:ext cx="805815" cy="495934"/>
            <a:chOff x="2881875" y="2535122"/>
            <a:chExt cx="805815" cy="495934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4408" y="2755504"/>
              <a:ext cx="81944" cy="27531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1875" y="2535122"/>
              <a:ext cx="196843" cy="819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5888" y="2535166"/>
              <a:ext cx="241768" cy="81980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85645" y="2535122"/>
            <a:ext cx="186203" cy="8198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238026" y="234937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18278" y="3021290"/>
            <a:ext cx="280035" cy="49149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x</a:t>
            </a:r>
            <a:r>
              <a:rPr sz="750" spc="-37" baseline="-33333" dirty="0">
                <a:latin typeface="Arial"/>
                <a:cs typeface="Arial"/>
              </a:rPr>
              <a:t>2</a:t>
            </a:r>
            <a:endParaRPr sz="750" baseline="-33333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4529" y="3021290"/>
            <a:ext cx="280035" cy="49149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x</a:t>
            </a:r>
            <a:r>
              <a:rPr sz="750" spc="-37" baseline="-33333" dirty="0">
                <a:latin typeface="Arial"/>
                <a:cs typeface="Arial"/>
              </a:rPr>
              <a:t>1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85263" y="3226269"/>
            <a:ext cx="358775" cy="331470"/>
            <a:chOff x="285263" y="3226269"/>
            <a:chExt cx="358775" cy="331470"/>
          </a:xfrm>
        </p:grpSpPr>
        <p:sp>
          <p:nvSpPr>
            <p:cNvPr id="35" name="object 35"/>
            <p:cNvSpPr/>
            <p:nvPr/>
          </p:nvSpPr>
          <p:spPr>
            <a:xfrm>
              <a:off x="290025" y="3231031"/>
              <a:ext cx="349250" cy="321945"/>
            </a:xfrm>
            <a:custGeom>
              <a:avLst/>
              <a:gdLst/>
              <a:ahLst/>
              <a:cxnLst/>
              <a:rect l="l" t="t" r="r" b="b"/>
              <a:pathLst>
                <a:path w="349250" h="321945">
                  <a:moveTo>
                    <a:pt x="348760" y="321948"/>
                  </a:moveTo>
                  <a:lnTo>
                    <a:pt x="0" y="321948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1948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0025" y="3231031"/>
              <a:ext cx="349250" cy="321945"/>
            </a:xfrm>
            <a:custGeom>
              <a:avLst/>
              <a:gdLst/>
              <a:ahLst/>
              <a:cxnLst/>
              <a:rect l="l" t="t" r="r" b="b"/>
              <a:pathLst>
                <a:path w="349250" h="321945">
                  <a:moveTo>
                    <a:pt x="0" y="0"/>
                  </a:moveTo>
                  <a:lnTo>
                    <a:pt x="348760" y="0"/>
                  </a:lnTo>
                  <a:lnTo>
                    <a:pt x="348760" y="321948"/>
                  </a:lnTo>
                  <a:lnTo>
                    <a:pt x="0" y="3219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37650" y="3314281"/>
            <a:ext cx="2101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W</a:t>
            </a:r>
            <a:r>
              <a:rPr sz="750" spc="-37" baseline="-33333" dirty="0">
                <a:latin typeface="Arial"/>
                <a:cs typeface="Arial"/>
              </a:rPr>
              <a:t>1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54881" y="2535122"/>
            <a:ext cx="4233545" cy="1953260"/>
            <a:chOff x="454881" y="2535122"/>
            <a:chExt cx="4233545" cy="1953260"/>
          </a:xfrm>
        </p:grpSpPr>
        <p:sp>
          <p:nvSpPr>
            <p:cNvPr id="39" name="object 39"/>
            <p:cNvSpPr/>
            <p:nvPr/>
          </p:nvSpPr>
          <p:spPr>
            <a:xfrm>
              <a:off x="464406" y="2839769"/>
              <a:ext cx="1539240" cy="1638935"/>
            </a:xfrm>
            <a:custGeom>
              <a:avLst/>
              <a:gdLst/>
              <a:ahLst/>
              <a:cxnLst/>
              <a:rect l="l" t="t" r="r" b="b"/>
              <a:pathLst>
                <a:path w="1539239" h="1638935">
                  <a:moveTo>
                    <a:pt x="0" y="713210"/>
                  </a:moveTo>
                  <a:lnTo>
                    <a:pt x="1270" y="759196"/>
                  </a:lnTo>
                  <a:lnTo>
                    <a:pt x="5023" y="805702"/>
                  </a:lnTo>
                  <a:lnTo>
                    <a:pt x="11174" y="852557"/>
                  </a:lnTo>
                  <a:lnTo>
                    <a:pt x="19636" y="899590"/>
                  </a:lnTo>
                  <a:lnTo>
                    <a:pt x="30325" y="946630"/>
                  </a:lnTo>
                  <a:lnTo>
                    <a:pt x="43154" y="993508"/>
                  </a:lnTo>
                  <a:lnTo>
                    <a:pt x="58039" y="1040053"/>
                  </a:lnTo>
                  <a:lnTo>
                    <a:pt x="74893" y="1086094"/>
                  </a:lnTo>
                  <a:lnTo>
                    <a:pt x="93630" y="1131461"/>
                  </a:lnTo>
                  <a:lnTo>
                    <a:pt x="114166" y="1175984"/>
                  </a:lnTo>
                  <a:lnTo>
                    <a:pt x="136414" y="1219492"/>
                  </a:lnTo>
                  <a:lnTo>
                    <a:pt x="160289" y="1261814"/>
                  </a:lnTo>
                  <a:lnTo>
                    <a:pt x="185705" y="1302781"/>
                  </a:lnTo>
                  <a:lnTo>
                    <a:pt x="212577" y="1342221"/>
                  </a:lnTo>
                  <a:lnTo>
                    <a:pt x="240819" y="1379965"/>
                  </a:lnTo>
                  <a:lnTo>
                    <a:pt x="270346" y="1415842"/>
                  </a:lnTo>
                  <a:lnTo>
                    <a:pt x="301071" y="1449681"/>
                  </a:lnTo>
                  <a:lnTo>
                    <a:pt x="332909" y="1481312"/>
                  </a:lnTo>
                  <a:lnTo>
                    <a:pt x="365775" y="1510565"/>
                  </a:lnTo>
                  <a:lnTo>
                    <a:pt x="399582" y="1537268"/>
                  </a:lnTo>
                  <a:lnTo>
                    <a:pt x="434246" y="1561253"/>
                  </a:lnTo>
                  <a:lnTo>
                    <a:pt x="469680" y="1582347"/>
                  </a:lnTo>
                  <a:lnTo>
                    <a:pt x="505800" y="1600381"/>
                  </a:lnTo>
                  <a:lnTo>
                    <a:pt x="542518" y="1615185"/>
                  </a:lnTo>
                  <a:lnTo>
                    <a:pt x="579751" y="1626587"/>
                  </a:lnTo>
                  <a:lnTo>
                    <a:pt x="617412" y="1634418"/>
                  </a:lnTo>
                  <a:lnTo>
                    <a:pt x="655415" y="1638507"/>
                  </a:lnTo>
                  <a:lnTo>
                    <a:pt x="693675" y="1638683"/>
                  </a:lnTo>
                  <a:lnTo>
                    <a:pt x="732106" y="1634777"/>
                  </a:lnTo>
                  <a:lnTo>
                    <a:pt x="770623" y="1626616"/>
                  </a:lnTo>
                  <a:lnTo>
                    <a:pt x="842775" y="1599583"/>
                  </a:lnTo>
                  <a:lnTo>
                    <a:pt x="878674" y="1580490"/>
                  </a:lnTo>
                  <a:lnTo>
                    <a:pt x="914362" y="1557817"/>
                  </a:lnTo>
                  <a:lnTo>
                    <a:pt x="949768" y="1531666"/>
                  </a:lnTo>
                  <a:lnTo>
                    <a:pt x="984821" y="1502140"/>
                  </a:lnTo>
                  <a:lnTo>
                    <a:pt x="1019451" y="1469341"/>
                  </a:lnTo>
                  <a:lnTo>
                    <a:pt x="1053586" y="1433371"/>
                  </a:lnTo>
                  <a:lnTo>
                    <a:pt x="1087158" y="1394334"/>
                  </a:lnTo>
                  <a:lnTo>
                    <a:pt x="1120094" y="1352332"/>
                  </a:lnTo>
                  <a:lnTo>
                    <a:pt x="1152325" y="1307468"/>
                  </a:lnTo>
                  <a:lnTo>
                    <a:pt x="1183779" y="1259844"/>
                  </a:lnTo>
                  <a:lnTo>
                    <a:pt x="1214388" y="1209562"/>
                  </a:lnTo>
                  <a:lnTo>
                    <a:pt x="1244079" y="1156725"/>
                  </a:lnTo>
                  <a:lnTo>
                    <a:pt x="1272782" y="1101436"/>
                  </a:lnTo>
                  <a:lnTo>
                    <a:pt x="1300427" y="1043798"/>
                  </a:lnTo>
                  <a:lnTo>
                    <a:pt x="1319827" y="1000462"/>
                  </a:lnTo>
                  <a:lnTo>
                    <a:pt x="1338603" y="955977"/>
                  </a:lnTo>
                  <a:lnTo>
                    <a:pt x="1356728" y="910382"/>
                  </a:lnTo>
                  <a:lnTo>
                    <a:pt x="1374174" y="863717"/>
                  </a:lnTo>
                  <a:lnTo>
                    <a:pt x="1390915" y="816021"/>
                  </a:lnTo>
                  <a:lnTo>
                    <a:pt x="1406923" y="767334"/>
                  </a:lnTo>
                  <a:lnTo>
                    <a:pt x="1422171" y="717695"/>
                  </a:lnTo>
                  <a:lnTo>
                    <a:pt x="1436632" y="667144"/>
                  </a:lnTo>
                  <a:lnTo>
                    <a:pt x="1450279" y="615720"/>
                  </a:lnTo>
                  <a:lnTo>
                    <a:pt x="1463084" y="563462"/>
                  </a:lnTo>
                  <a:lnTo>
                    <a:pt x="1475021" y="510410"/>
                  </a:lnTo>
                  <a:lnTo>
                    <a:pt x="1485177" y="461116"/>
                  </a:lnTo>
                  <a:lnTo>
                    <a:pt x="1494560" y="411218"/>
                  </a:lnTo>
                  <a:lnTo>
                    <a:pt x="1503148" y="360746"/>
                  </a:lnTo>
                  <a:lnTo>
                    <a:pt x="1510921" y="309732"/>
                  </a:lnTo>
                  <a:lnTo>
                    <a:pt x="1517858" y="258205"/>
                  </a:lnTo>
                  <a:lnTo>
                    <a:pt x="1523937" y="206196"/>
                  </a:lnTo>
                  <a:lnTo>
                    <a:pt x="1527922" y="166892"/>
                  </a:lnTo>
                  <a:lnTo>
                    <a:pt x="1531404" y="127346"/>
                  </a:lnTo>
                  <a:lnTo>
                    <a:pt x="1534375" y="87571"/>
                  </a:lnTo>
                  <a:lnTo>
                    <a:pt x="1536825" y="47581"/>
                  </a:lnTo>
                  <a:lnTo>
                    <a:pt x="1538746" y="7388"/>
                  </a:lnTo>
                  <a:lnTo>
                    <a:pt x="15390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2446" y="2743810"/>
              <a:ext cx="81968" cy="10609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64406" y="2858487"/>
              <a:ext cx="426720" cy="372745"/>
            </a:xfrm>
            <a:custGeom>
              <a:avLst/>
              <a:gdLst/>
              <a:ahLst/>
              <a:cxnLst/>
              <a:rect l="l" t="t" r="r" b="b"/>
              <a:pathLst>
                <a:path w="426719" h="372744">
                  <a:moveTo>
                    <a:pt x="0" y="372544"/>
                  </a:moveTo>
                  <a:lnTo>
                    <a:pt x="12214" y="367166"/>
                  </a:lnTo>
                  <a:lnTo>
                    <a:pt x="45369" y="368535"/>
                  </a:lnTo>
                  <a:lnTo>
                    <a:pt x="94229" y="368804"/>
                  </a:lnTo>
                  <a:lnTo>
                    <a:pt x="153558" y="360126"/>
                  </a:lnTo>
                  <a:lnTo>
                    <a:pt x="218123" y="334656"/>
                  </a:lnTo>
                  <a:lnTo>
                    <a:pt x="258808" y="307125"/>
                  </a:lnTo>
                  <a:lnTo>
                    <a:pt x="298215" y="270459"/>
                  </a:lnTo>
                  <a:lnTo>
                    <a:pt x="335066" y="225150"/>
                  </a:lnTo>
                  <a:lnTo>
                    <a:pt x="368083" y="171687"/>
                  </a:lnTo>
                  <a:lnTo>
                    <a:pt x="395987" y="110563"/>
                  </a:lnTo>
                  <a:lnTo>
                    <a:pt x="417501" y="42266"/>
                  </a:lnTo>
                  <a:lnTo>
                    <a:pt x="425462" y="5582"/>
                  </a:lnTo>
                  <a:lnTo>
                    <a:pt x="426453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9984" y="2762829"/>
              <a:ext cx="81749" cy="1078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64406" y="2839728"/>
              <a:ext cx="2641600" cy="1639570"/>
            </a:xfrm>
            <a:custGeom>
              <a:avLst/>
              <a:gdLst/>
              <a:ahLst/>
              <a:cxnLst/>
              <a:rect l="l" t="t" r="r" b="b"/>
              <a:pathLst>
                <a:path w="2641600" h="1639570">
                  <a:moveTo>
                    <a:pt x="0" y="713251"/>
                  </a:moveTo>
                  <a:lnTo>
                    <a:pt x="5127" y="784226"/>
                  </a:lnTo>
                  <a:lnTo>
                    <a:pt x="20154" y="856212"/>
                  </a:lnTo>
                  <a:lnTo>
                    <a:pt x="44545" y="928589"/>
                  </a:lnTo>
                  <a:lnTo>
                    <a:pt x="60085" y="964730"/>
                  </a:lnTo>
                  <a:lnTo>
                    <a:pt x="77765" y="1000736"/>
                  </a:lnTo>
                  <a:lnTo>
                    <a:pt x="97519" y="1036529"/>
                  </a:lnTo>
                  <a:lnTo>
                    <a:pt x="119279" y="1072032"/>
                  </a:lnTo>
                  <a:lnTo>
                    <a:pt x="142979" y="1107168"/>
                  </a:lnTo>
                  <a:lnTo>
                    <a:pt x="168552" y="1141858"/>
                  </a:lnTo>
                  <a:lnTo>
                    <a:pt x="195930" y="1176025"/>
                  </a:lnTo>
                  <a:lnTo>
                    <a:pt x="225048" y="1209592"/>
                  </a:lnTo>
                  <a:lnTo>
                    <a:pt x="255838" y="1242480"/>
                  </a:lnTo>
                  <a:lnTo>
                    <a:pt x="288233" y="1274613"/>
                  </a:lnTo>
                  <a:lnTo>
                    <a:pt x="322166" y="1305912"/>
                  </a:lnTo>
                  <a:lnTo>
                    <a:pt x="357571" y="1336301"/>
                  </a:lnTo>
                  <a:lnTo>
                    <a:pt x="394380" y="1365701"/>
                  </a:lnTo>
                  <a:lnTo>
                    <a:pt x="432528" y="1394035"/>
                  </a:lnTo>
                  <a:lnTo>
                    <a:pt x="471946" y="1421226"/>
                  </a:lnTo>
                  <a:lnTo>
                    <a:pt x="512568" y="1447195"/>
                  </a:lnTo>
                  <a:lnTo>
                    <a:pt x="554327" y="1471866"/>
                  </a:lnTo>
                  <a:lnTo>
                    <a:pt x="597156" y="1495160"/>
                  </a:lnTo>
                  <a:lnTo>
                    <a:pt x="640988" y="1517001"/>
                  </a:lnTo>
                  <a:lnTo>
                    <a:pt x="685757" y="1537310"/>
                  </a:lnTo>
                  <a:lnTo>
                    <a:pt x="731396" y="1556009"/>
                  </a:lnTo>
                  <a:lnTo>
                    <a:pt x="777837" y="1573023"/>
                  </a:lnTo>
                  <a:lnTo>
                    <a:pt x="825013" y="1588271"/>
                  </a:lnTo>
                  <a:lnTo>
                    <a:pt x="872859" y="1601678"/>
                  </a:lnTo>
                  <a:lnTo>
                    <a:pt x="921307" y="1613166"/>
                  </a:lnTo>
                  <a:lnTo>
                    <a:pt x="970289" y="1622657"/>
                  </a:lnTo>
                  <a:lnTo>
                    <a:pt x="1019740" y="1630073"/>
                  </a:lnTo>
                  <a:lnTo>
                    <a:pt x="1069592" y="1635336"/>
                  </a:lnTo>
                  <a:lnTo>
                    <a:pt x="1119779" y="1638370"/>
                  </a:lnTo>
                  <a:lnTo>
                    <a:pt x="1170233" y="1639097"/>
                  </a:lnTo>
                  <a:lnTo>
                    <a:pt x="1220888" y="1637439"/>
                  </a:lnTo>
                  <a:lnTo>
                    <a:pt x="1271677" y="1633318"/>
                  </a:lnTo>
                  <a:lnTo>
                    <a:pt x="1322532" y="1626658"/>
                  </a:lnTo>
                  <a:lnTo>
                    <a:pt x="1367611" y="1618584"/>
                  </a:lnTo>
                  <a:lnTo>
                    <a:pt x="1412643" y="1608492"/>
                  </a:lnTo>
                  <a:lnTo>
                    <a:pt x="1457582" y="1596424"/>
                  </a:lnTo>
                  <a:lnTo>
                    <a:pt x="1502381" y="1582416"/>
                  </a:lnTo>
                  <a:lnTo>
                    <a:pt x="1546993" y="1566511"/>
                  </a:lnTo>
                  <a:lnTo>
                    <a:pt x="1591373" y="1548746"/>
                  </a:lnTo>
                  <a:lnTo>
                    <a:pt x="1635474" y="1529161"/>
                  </a:lnTo>
                  <a:lnTo>
                    <a:pt x="1679248" y="1507796"/>
                  </a:lnTo>
                  <a:lnTo>
                    <a:pt x="1722650" y="1484690"/>
                  </a:lnTo>
                  <a:lnTo>
                    <a:pt x="1765633" y="1459882"/>
                  </a:lnTo>
                  <a:lnTo>
                    <a:pt x="1808150" y="1433413"/>
                  </a:lnTo>
                  <a:lnTo>
                    <a:pt x="1850154" y="1405320"/>
                  </a:lnTo>
                  <a:lnTo>
                    <a:pt x="1891600" y="1375645"/>
                  </a:lnTo>
                  <a:lnTo>
                    <a:pt x="1932440" y="1344426"/>
                  </a:lnTo>
                  <a:lnTo>
                    <a:pt x="1972628" y="1311703"/>
                  </a:lnTo>
                  <a:lnTo>
                    <a:pt x="2012117" y="1277516"/>
                  </a:lnTo>
                  <a:lnTo>
                    <a:pt x="2050861" y="1241903"/>
                  </a:lnTo>
                  <a:lnTo>
                    <a:pt x="2088813" y="1204904"/>
                  </a:lnTo>
                  <a:lnTo>
                    <a:pt x="2125927" y="1166559"/>
                  </a:lnTo>
                  <a:lnTo>
                    <a:pt x="2162156" y="1126906"/>
                  </a:lnTo>
                  <a:lnTo>
                    <a:pt x="2197454" y="1085987"/>
                  </a:lnTo>
                  <a:lnTo>
                    <a:pt x="2231773" y="1043839"/>
                  </a:lnTo>
                  <a:lnTo>
                    <a:pt x="2262333" y="1004159"/>
                  </a:lnTo>
                  <a:lnTo>
                    <a:pt x="2291997" y="963510"/>
                  </a:lnTo>
                  <a:lnTo>
                    <a:pt x="2320728" y="921924"/>
                  </a:lnTo>
                  <a:lnTo>
                    <a:pt x="2348490" y="879430"/>
                  </a:lnTo>
                  <a:lnTo>
                    <a:pt x="2375247" y="836058"/>
                  </a:lnTo>
                  <a:lnTo>
                    <a:pt x="2400964" y="791840"/>
                  </a:lnTo>
                  <a:lnTo>
                    <a:pt x="2425605" y="746806"/>
                  </a:lnTo>
                  <a:lnTo>
                    <a:pt x="2449134" y="700986"/>
                  </a:lnTo>
                  <a:lnTo>
                    <a:pt x="2471515" y="654409"/>
                  </a:lnTo>
                  <a:lnTo>
                    <a:pt x="2492711" y="607108"/>
                  </a:lnTo>
                  <a:lnTo>
                    <a:pt x="2512688" y="559112"/>
                  </a:lnTo>
                  <a:lnTo>
                    <a:pt x="2531410" y="510452"/>
                  </a:lnTo>
                  <a:lnTo>
                    <a:pt x="2548839" y="461157"/>
                  </a:lnTo>
                  <a:lnTo>
                    <a:pt x="2564942" y="411259"/>
                  </a:lnTo>
                  <a:lnTo>
                    <a:pt x="2579681" y="360788"/>
                  </a:lnTo>
                  <a:lnTo>
                    <a:pt x="2593021" y="309773"/>
                  </a:lnTo>
                  <a:lnTo>
                    <a:pt x="2604925" y="258247"/>
                  </a:lnTo>
                  <a:lnTo>
                    <a:pt x="2615359" y="206238"/>
                  </a:lnTo>
                  <a:lnTo>
                    <a:pt x="2622198" y="166933"/>
                  </a:lnTo>
                  <a:lnTo>
                    <a:pt x="2628174" y="127387"/>
                  </a:lnTo>
                  <a:lnTo>
                    <a:pt x="2633272" y="87612"/>
                  </a:lnTo>
                  <a:lnTo>
                    <a:pt x="2637477" y="47622"/>
                  </a:lnTo>
                  <a:lnTo>
                    <a:pt x="2640774" y="7429"/>
                  </a:lnTo>
                  <a:lnTo>
                    <a:pt x="26412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4709" y="2743800"/>
              <a:ext cx="81946" cy="10649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64406" y="2980977"/>
              <a:ext cx="3978910" cy="1494790"/>
            </a:xfrm>
            <a:custGeom>
              <a:avLst/>
              <a:gdLst/>
              <a:ahLst/>
              <a:cxnLst/>
              <a:rect l="l" t="t" r="r" b="b"/>
              <a:pathLst>
                <a:path w="3978910" h="1494789">
                  <a:moveTo>
                    <a:pt x="0" y="572002"/>
                  </a:moveTo>
                  <a:lnTo>
                    <a:pt x="4536" y="626084"/>
                  </a:lnTo>
                  <a:lnTo>
                    <a:pt x="17906" y="680699"/>
                  </a:lnTo>
                  <a:lnTo>
                    <a:pt x="39749" y="735589"/>
                  </a:lnTo>
                  <a:lnTo>
                    <a:pt x="69704" y="790495"/>
                  </a:lnTo>
                  <a:lnTo>
                    <a:pt x="107411" y="845159"/>
                  </a:lnTo>
                  <a:lnTo>
                    <a:pt x="152509" y="899323"/>
                  </a:lnTo>
                  <a:lnTo>
                    <a:pt x="204637" y="952728"/>
                  </a:lnTo>
                  <a:lnTo>
                    <a:pt x="233226" y="979065"/>
                  </a:lnTo>
                  <a:lnTo>
                    <a:pt x="263436" y="1005116"/>
                  </a:lnTo>
                  <a:lnTo>
                    <a:pt x="295224" y="1030847"/>
                  </a:lnTo>
                  <a:lnTo>
                    <a:pt x="328544" y="1056228"/>
                  </a:lnTo>
                  <a:lnTo>
                    <a:pt x="363351" y="1081225"/>
                  </a:lnTo>
                  <a:lnTo>
                    <a:pt x="399601" y="1105806"/>
                  </a:lnTo>
                  <a:lnTo>
                    <a:pt x="437248" y="1129939"/>
                  </a:lnTo>
                  <a:lnTo>
                    <a:pt x="476246" y="1153592"/>
                  </a:lnTo>
                  <a:lnTo>
                    <a:pt x="516552" y="1176732"/>
                  </a:lnTo>
                  <a:lnTo>
                    <a:pt x="558119" y="1199327"/>
                  </a:lnTo>
                  <a:lnTo>
                    <a:pt x="600904" y="1221345"/>
                  </a:lnTo>
                  <a:lnTo>
                    <a:pt x="644860" y="1242754"/>
                  </a:lnTo>
                  <a:lnTo>
                    <a:pt x="689943" y="1263520"/>
                  </a:lnTo>
                  <a:lnTo>
                    <a:pt x="736107" y="1283613"/>
                  </a:lnTo>
                  <a:lnTo>
                    <a:pt x="783308" y="1302999"/>
                  </a:lnTo>
                  <a:lnTo>
                    <a:pt x="831501" y="1321646"/>
                  </a:lnTo>
                  <a:lnTo>
                    <a:pt x="880640" y="1339523"/>
                  </a:lnTo>
                  <a:lnTo>
                    <a:pt x="930680" y="1356596"/>
                  </a:lnTo>
                  <a:lnTo>
                    <a:pt x="981577" y="1372833"/>
                  </a:lnTo>
                  <a:lnTo>
                    <a:pt x="1033285" y="1388203"/>
                  </a:lnTo>
                  <a:lnTo>
                    <a:pt x="1085759" y="1402672"/>
                  </a:lnTo>
                  <a:lnTo>
                    <a:pt x="1138954" y="1416209"/>
                  </a:lnTo>
                  <a:lnTo>
                    <a:pt x="1192825" y="1428782"/>
                  </a:lnTo>
                  <a:lnTo>
                    <a:pt x="1247327" y="1440357"/>
                  </a:lnTo>
                  <a:lnTo>
                    <a:pt x="1302415" y="1450902"/>
                  </a:lnTo>
                  <a:lnTo>
                    <a:pt x="1358043" y="1460386"/>
                  </a:lnTo>
                  <a:lnTo>
                    <a:pt x="1414168" y="1468777"/>
                  </a:lnTo>
                  <a:lnTo>
                    <a:pt x="1470743" y="1476040"/>
                  </a:lnTo>
                  <a:lnTo>
                    <a:pt x="1527724" y="1482146"/>
                  </a:lnTo>
                  <a:lnTo>
                    <a:pt x="1585065" y="1487060"/>
                  </a:lnTo>
                  <a:lnTo>
                    <a:pt x="1642722" y="1490752"/>
                  </a:lnTo>
                  <a:lnTo>
                    <a:pt x="1700649" y="1493187"/>
                  </a:lnTo>
                  <a:lnTo>
                    <a:pt x="1758801" y="1494336"/>
                  </a:lnTo>
                  <a:lnTo>
                    <a:pt x="1817134" y="1494164"/>
                  </a:lnTo>
                  <a:lnTo>
                    <a:pt x="1875602" y="1492640"/>
                  </a:lnTo>
                  <a:lnTo>
                    <a:pt x="1934160" y="1489731"/>
                  </a:lnTo>
                  <a:lnTo>
                    <a:pt x="1992764" y="1485405"/>
                  </a:lnTo>
                  <a:lnTo>
                    <a:pt x="2042578" y="1480596"/>
                  </a:lnTo>
                  <a:lnTo>
                    <a:pt x="2092365" y="1474755"/>
                  </a:lnTo>
                  <a:lnTo>
                    <a:pt x="2142096" y="1467897"/>
                  </a:lnTo>
                  <a:lnTo>
                    <a:pt x="2191745" y="1460037"/>
                  </a:lnTo>
                  <a:lnTo>
                    <a:pt x="2241283" y="1451190"/>
                  </a:lnTo>
                  <a:lnTo>
                    <a:pt x="2290682" y="1441372"/>
                  </a:lnTo>
                  <a:lnTo>
                    <a:pt x="2339915" y="1430597"/>
                  </a:lnTo>
                  <a:lnTo>
                    <a:pt x="2388955" y="1418880"/>
                  </a:lnTo>
                  <a:lnTo>
                    <a:pt x="2437773" y="1406237"/>
                  </a:lnTo>
                  <a:lnTo>
                    <a:pt x="2486342" y="1392683"/>
                  </a:lnTo>
                  <a:lnTo>
                    <a:pt x="2534634" y="1378232"/>
                  </a:lnTo>
                  <a:lnTo>
                    <a:pt x="2582622" y="1362900"/>
                  </a:lnTo>
                  <a:lnTo>
                    <a:pt x="2630278" y="1346701"/>
                  </a:lnTo>
                  <a:lnTo>
                    <a:pt x="2677573" y="1329652"/>
                  </a:lnTo>
                  <a:lnTo>
                    <a:pt x="2724482" y="1311766"/>
                  </a:lnTo>
                  <a:lnTo>
                    <a:pt x="2770975" y="1293060"/>
                  </a:lnTo>
                  <a:lnTo>
                    <a:pt x="2817025" y="1273547"/>
                  </a:lnTo>
                  <a:lnTo>
                    <a:pt x="2862605" y="1253244"/>
                  </a:lnTo>
                  <a:lnTo>
                    <a:pt x="2907687" y="1232164"/>
                  </a:lnTo>
                  <a:lnTo>
                    <a:pt x="2952243" y="1210324"/>
                  </a:lnTo>
                  <a:lnTo>
                    <a:pt x="2996245" y="1187739"/>
                  </a:lnTo>
                  <a:lnTo>
                    <a:pt x="3039666" y="1164422"/>
                  </a:lnTo>
                  <a:lnTo>
                    <a:pt x="3082478" y="1140390"/>
                  </a:lnTo>
                  <a:lnTo>
                    <a:pt x="3124654" y="1115658"/>
                  </a:lnTo>
                  <a:lnTo>
                    <a:pt x="3166165" y="1090240"/>
                  </a:lnTo>
                  <a:lnTo>
                    <a:pt x="3206984" y="1064152"/>
                  </a:lnTo>
                  <a:lnTo>
                    <a:pt x="3247084" y="1037409"/>
                  </a:lnTo>
                  <a:lnTo>
                    <a:pt x="3286437" y="1010026"/>
                  </a:lnTo>
                  <a:lnTo>
                    <a:pt x="3325014" y="982017"/>
                  </a:lnTo>
                  <a:lnTo>
                    <a:pt x="3362789" y="953398"/>
                  </a:lnTo>
                  <a:lnTo>
                    <a:pt x="3405342" y="919638"/>
                  </a:lnTo>
                  <a:lnTo>
                    <a:pt x="3446747" y="885109"/>
                  </a:lnTo>
                  <a:lnTo>
                    <a:pt x="3486961" y="849834"/>
                  </a:lnTo>
                  <a:lnTo>
                    <a:pt x="3525943" y="813837"/>
                  </a:lnTo>
                  <a:lnTo>
                    <a:pt x="3563649" y="777140"/>
                  </a:lnTo>
                  <a:lnTo>
                    <a:pt x="3600036" y="739766"/>
                  </a:lnTo>
                  <a:lnTo>
                    <a:pt x="3635064" y="701739"/>
                  </a:lnTo>
                  <a:lnTo>
                    <a:pt x="3668688" y="663083"/>
                  </a:lnTo>
                  <a:lnTo>
                    <a:pt x="3700867" y="623819"/>
                  </a:lnTo>
                  <a:lnTo>
                    <a:pt x="3731557" y="583971"/>
                  </a:lnTo>
                  <a:lnTo>
                    <a:pt x="3760717" y="543563"/>
                  </a:lnTo>
                  <a:lnTo>
                    <a:pt x="3788304" y="502617"/>
                  </a:lnTo>
                  <a:lnTo>
                    <a:pt x="3814275" y="461157"/>
                  </a:lnTo>
                  <a:lnTo>
                    <a:pt x="3840537" y="415688"/>
                  </a:lnTo>
                  <a:lnTo>
                    <a:pt x="3864800" y="369672"/>
                  </a:lnTo>
                  <a:lnTo>
                    <a:pt x="3887009" y="323138"/>
                  </a:lnTo>
                  <a:lnTo>
                    <a:pt x="3907109" y="276117"/>
                  </a:lnTo>
                  <a:lnTo>
                    <a:pt x="3925047" y="228636"/>
                  </a:lnTo>
                  <a:lnTo>
                    <a:pt x="3940769" y="180726"/>
                  </a:lnTo>
                  <a:lnTo>
                    <a:pt x="3960077" y="108121"/>
                  </a:lnTo>
                  <a:lnTo>
                    <a:pt x="3974095" y="34714"/>
                  </a:lnTo>
                  <a:lnTo>
                    <a:pt x="3977950" y="7001"/>
                  </a:lnTo>
                  <a:lnTo>
                    <a:pt x="397879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2262" y="2885152"/>
              <a:ext cx="81871" cy="1072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1868" y="2535122"/>
              <a:ext cx="186202" cy="8198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696181" y="2330629"/>
            <a:ext cx="280035" cy="49149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5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T</a:t>
            </a:r>
            <a:endParaRPr sz="750" baseline="-33333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61150" y="1310037"/>
            <a:ext cx="2197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Many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one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Encode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input </a:t>
            </a:r>
            <a:r>
              <a:rPr sz="1400" dirty="0">
                <a:latin typeface="Arial"/>
                <a:cs typeface="Arial"/>
              </a:rPr>
              <a:t>sequence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single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025" y="4406911"/>
            <a:ext cx="38347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Sutskever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“Sequence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to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Sequence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Networks”,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NIPS</a:t>
            </a:r>
            <a:r>
              <a:rPr sz="800" spc="-20" dirty="0">
                <a:latin typeface="Arial"/>
                <a:cs typeface="Arial"/>
              </a:rPr>
              <a:t> 2014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880" y="258868"/>
            <a:ext cx="86655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Sequence</a:t>
            </a:r>
            <a:r>
              <a:rPr sz="2400" spc="-95" dirty="0"/>
              <a:t> </a:t>
            </a:r>
            <a:r>
              <a:rPr sz="2400" dirty="0"/>
              <a:t>to</a:t>
            </a:r>
            <a:r>
              <a:rPr sz="2400" spc="-90" dirty="0"/>
              <a:t> </a:t>
            </a:r>
            <a:r>
              <a:rPr sz="2400" dirty="0"/>
              <a:t>Sequence:</a:t>
            </a:r>
            <a:r>
              <a:rPr sz="2400" spc="-90" dirty="0"/>
              <a:t> </a:t>
            </a:r>
            <a:r>
              <a:rPr sz="2400" spc="-30" dirty="0"/>
              <a:t>Many-</a:t>
            </a:r>
            <a:r>
              <a:rPr sz="2400" spc="-25" dirty="0"/>
              <a:t>to-</a:t>
            </a:r>
            <a:r>
              <a:rPr sz="2400" dirty="0"/>
              <a:t>one</a:t>
            </a:r>
            <a:r>
              <a:rPr sz="2400" spc="-95" dirty="0"/>
              <a:t> </a:t>
            </a:r>
            <a:r>
              <a:rPr sz="2400" spc="-50" dirty="0"/>
              <a:t>+ </a:t>
            </a:r>
            <a:r>
              <a:rPr sz="2400" spc="-20" dirty="0"/>
              <a:t>one-to-many</a:t>
            </a:r>
            <a:endParaRPr sz="2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2663" y="2556132"/>
            <a:ext cx="186275" cy="819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05650" y="1549599"/>
            <a:ext cx="286385" cy="511809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y</a:t>
            </a:r>
            <a:r>
              <a:rPr sz="750" spc="-37" baseline="-33333" dirty="0">
                <a:latin typeface="Arial"/>
                <a:cs typeface="Arial"/>
              </a:rPr>
              <a:t>1</a:t>
            </a:r>
            <a:endParaRPr sz="750" baseline="-333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3450" y="1549599"/>
            <a:ext cx="286385" cy="511809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y</a:t>
            </a:r>
            <a:r>
              <a:rPr sz="750" spc="-37" baseline="-33333" dirty="0">
                <a:latin typeface="Arial"/>
                <a:cs typeface="Arial"/>
              </a:rPr>
              <a:t>2</a:t>
            </a:r>
            <a:endParaRPr sz="750" baseline="-33333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47" y="2079042"/>
            <a:ext cx="81927" cy="289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2597" y="2079014"/>
            <a:ext cx="81866" cy="28975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12197" y="239939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1150" y="1523398"/>
            <a:ext cx="2179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sequence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single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1150" y="889037"/>
            <a:ext cx="6961505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133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One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many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Produce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output </a:t>
            </a:r>
            <a:r>
              <a:rPr sz="1400" dirty="0">
                <a:latin typeface="Arial"/>
                <a:cs typeface="Arial"/>
              </a:rPr>
              <a:t>sequence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single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35"/>
              </a:lnSpc>
            </a:pPr>
            <a:r>
              <a:rPr sz="1400" b="1" dirty="0">
                <a:latin typeface="Arial"/>
                <a:cs typeface="Arial"/>
              </a:rPr>
              <a:t>Many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one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Encode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07411" y="2438562"/>
            <a:ext cx="358775" cy="330200"/>
            <a:chOff x="5407411" y="2438562"/>
            <a:chExt cx="358775" cy="330200"/>
          </a:xfrm>
        </p:grpSpPr>
        <p:sp>
          <p:nvSpPr>
            <p:cNvPr id="12" name="object 12"/>
            <p:cNvSpPr/>
            <p:nvPr/>
          </p:nvSpPr>
          <p:spPr>
            <a:xfrm>
              <a:off x="5412173" y="2443325"/>
              <a:ext cx="349250" cy="320675"/>
            </a:xfrm>
            <a:custGeom>
              <a:avLst/>
              <a:gdLst/>
              <a:ahLst/>
              <a:cxnLst/>
              <a:rect l="l" t="t" r="r" b="b"/>
              <a:pathLst>
                <a:path w="349250" h="320675">
                  <a:moveTo>
                    <a:pt x="348760" y="320162"/>
                  </a:moveTo>
                  <a:lnTo>
                    <a:pt x="0" y="320162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01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12173" y="2443325"/>
              <a:ext cx="349250" cy="320675"/>
            </a:xfrm>
            <a:custGeom>
              <a:avLst/>
              <a:gdLst/>
              <a:ahLst/>
              <a:cxnLst/>
              <a:rect l="l" t="t" r="r" b="b"/>
              <a:pathLst>
                <a:path w="349250" h="320675">
                  <a:moveTo>
                    <a:pt x="0" y="0"/>
                  </a:moveTo>
                  <a:lnTo>
                    <a:pt x="348760" y="0"/>
                  </a:lnTo>
                  <a:lnTo>
                    <a:pt x="348760" y="320162"/>
                  </a:lnTo>
                  <a:lnTo>
                    <a:pt x="0" y="3201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59798" y="2476914"/>
            <a:ext cx="237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350" spc="-37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21104" y="2359241"/>
            <a:ext cx="280035" cy="488315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1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60934" y="2438562"/>
            <a:ext cx="1108710" cy="330200"/>
            <a:chOff x="5760934" y="2438562"/>
            <a:chExt cx="1108710" cy="33020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0934" y="2562415"/>
              <a:ext cx="241768" cy="819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515937" y="2443325"/>
              <a:ext cx="349250" cy="320675"/>
            </a:xfrm>
            <a:custGeom>
              <a:avLst/>
              <a:gdLst/>
              <a:ahLst/>
              <a:cxnLst/>
              <a:rect l="l" t="t" r="r" b="b"/>
              <a:pathLst>
                <a:path w="349250" h="320675">
                  <a:moveTo>
                    <a:pt x="348760" y="320162"/>
                  </a:moveTo>
                  <a:lnTo>
                    <a:pt x="0" y="320162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01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15937" y="2443325"/>
              <a:ext cx="349250" cy="320675"/>
            </a:xfrm>
            <a:custGeom>
              <a:avLst/>
              <a:gdLst/>
              <a:ahLst/>
              <a:cxnLst/>
              <a:rect l="l" t="t" r="r" b="b"/>
              <a:pathLst>
                <a:path w="349250" h="320675">
                  <a:moveTo>
                    <a:pt x="0" y="0"/>
                  </a:moveTo>
                  <a:lnTo>
                    <a:pt x="348760" y="0"/>
                  </a:lnTo>
                  <a:lnTo>
                    <a:pt x="348760" y="320162"/>
                  </a:lnTo>
                  <a:lnTo>
                    <a:pt x="0" y="3201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63562" y="2476914"/>
            <a:ext cx="237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350" spc="-37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24850" y="2359241"/>
            <a:ext cx="280035" cy="488315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2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00704" y="2438562"/>
            <a:ext cx="1672589" cy="330200"/>
            <a:chOff x="6300704" y="2438562"/>
            <a:chExt cx="1672589" cy="33020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0704" y="2562372"/>
              <a:ext cx="196843" cy="819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4698" y="2562415"/>
              <a:ext cx="241768" cy="819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619702" y="2443325"/>
              <a:ext cx="349250" cy="320675"/>
            </a:xfrm>
            <a:custGeom>
              <a:avLst/>
              <a:gdLst/>
              <a:ahLst/>
              <a:cxnLst/>
              <a:rect l="l" t="t" r="r" b="b"/>
              <a:pathLst>
                <a:path w="349250" h="320675">
                  <a:moveTo>
                    <a:pt x="348760" y="320162"/>
                  </a:moveTo>
                  <a:lnTo>
                    <a:pt x="0" y="320162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01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19702" y="2443325"/>
              <a:ext cx="349250" cy="320675"/>
            </a:xfrm>
            <a:custGeom>
              <a:avLst/>
              <a:gdLst/>
              <a:ahLst/>
              <a:cxnLst/>
              <a:rect l="l" t="t" r="r" b="b"/>
              <a:pathLst>
                <a:path w="349250" h="320675">
                  <a:moveTo>
                    <a:pt x="0" y="0"/>
                  </a:moveTo>
                  <a:lnTo>
                    <a:pt x="348760" y="0"/>
                  </a:lnTo>
                  <a:lnTo>
                    <a:pt x="348760" y="320162"/>
                  </a:lnTo>
                  <a:lnTo>
                    <a:pt x="0" y="3201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667327" y="2476914"/>
            <a:ext cx="237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350" spc="-37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807838" y="2562372"/>
            <a:ext cx="3402965" cy="1017269"/>
            <a:chOff x="4807838" y="2562372"/>
            <a:chExt cx="3402965" cy="1017269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4450" y="2562372"/>
              <a:ext cx="196842" cy="819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8463" y="2562415"/>
              <a:ext cx="241768" cy="8198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812601" y="3254647"/>
              <a:ext cx="349250" cy="320675"/>
            </a:xfrm>
            <a:custGeom>
              <a:avLst/>
              <a:gdLst/>
              <a:ahLst/>
              <a:cxnLst/>
              <a:rect l="l" t="t" r="r" b="b"/>
              <a:pathLst>
                <a:path w="349250" h="320675">
                  <a:moveTo>
                    <a:pt x="348760" y="320162"/>
                  </a:moveTo>
                  <a:lnTo>
                    <a:pt x="0" y="320162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0162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12601" y="3254647"/>
              <a:ext cx="349250" cy="320675"/>
            </a:xfrm>
            <a:custGeom>
              <a:avLst/>
              <a:gdLst/>
              <a:ahLst/>
              <a:cxnLst/>
              <a:rect l="l" t="t" r="r" b="b"/>
              <a:pathLst>
                <a:path w="349250" h="320675">
                  <a:moveTo>
                    <a:pt x="0" y="0"/>
                  </a:moveTo>
                  <a:lnTo>
                    <a:pt x="348760" y="0"/>
                  </a:lnTo>
                  <a:lnTo>
                    <a:pt x="348760" y="320162"/>
                  </a:lnTo>
                  <a:lnTo>
                    <a:pt x="0" y="3201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860226" y="3337004"/>
            <a:ext cx="2101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W</a:t>
            </a:r>
            <a:r>
              <a:rPr sz="750" spc="-37" baseline="-33333" dirty="0">
                <a:latin typeface="Arial"/>
                <a:cs typeface="Arial"/>
              </a:rPr>
              <a:t>2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977456" y="2770220"/>
            <a:ext cx="2691765" cy="1720850"/>
            <a:chOff x="4977456" y="2770220"/>
            <a:chExt cx="2691765" cy="1720850"/>
          </a:xfrm>
        </p:grpSpPr>
        <p:sp>
          <p:nvSpPr>
            <p:cNvPr id="35" name="object 35"/>
            <p:cNvSpPr/>
            <p:nvPr/>
          </p:nvSpPr>
          <p:spPr>
            <a:xfrm>
              <a:off x="4986981" y="2866189"/>
              <a:ext cx="1539240" cy="1614805"/>
            </a:xfrm>
            <a:custGeom>
              <a:avLst/>
              <a:gdLst/>
              <a:ahLst/>
              <a:cxnLst/>
              <a:rect l="l" t="t" r="r" b="b"/>
              <a:pathLst>
                <a:path w="1539240" h="1614804">
                  <a:moveTo>
                    <a:pt x="0" y="708620"/>
                  </a:moveTo>
                  <a:lnTo>
                    <a:pt x="1270" y="753619"/>
                  </a:lnTo>
                  <a:lnTo>
                    <a:pt x="5023" y="799136"/>
                  </a:lnTo>
                  <a:lnTo>
                    <a:pt x="11174" y="845002"/>
                  </a:lnTo>
                  <a:lnTo>
                    <a:pt x="19636" y="891051"/>
                  </a:lnTo>
                  <a:lnTo>
                    <a:pt x="30325" y="937114"/>
                  </a:lnTo>
                  <a:lnTo>
                    <a:pt x="43154" y="983023"/>
                  </a:lnTo>
                  <a:lnTo>
                    <a:pt x="58039" y="1028611"/>
                  </a:lnTo>
                  <a:lnTo>
                    <a:pt x="74893" y="1073709"/>
                  </a:lnTo>
                  <a:lnTo>
                    <a:pt x="93630" y="1118151"/>
                  </a:lnTo>
                  <a:lnTo>
                    <a:pt x="114166" y="1161767"/>
                  </a:lnTo>
                  <a:lnTo>
                    <a:pt x="136414" y="1204390"/>
                  </a:lnTo>
                  <a:lnTo>
                    <a:pt x="160289" y="1245852"/>
                  </a:lnTo>
                  <a:lnTo>
                    <a:pt x="185705" y="1285986"/>
                  </a:lnTo>
                  <a:lnTo>
                    <a:pt x="212577" y="1324623"/>
                  </a:lnTo>
                  <a:lnTo>
                    <a:pt x="240819" y="1361596"/>
                  </a:lnTo>
                  <a:lnTo>
                    <a:pt x="270346" y="1396736"/>
                  </a:lnTo>
                  <a:lnTo>
                    <a:pt x="301071" y="1429876"/>
                  </a:lnTo>
                  <a:lnTo>
                    <a:pt x="332909" y="1460848"/>
                  </a:lnTo>
                  <a:lnTo>
                    <a:pt x="365775" y="1489484"/>
                  </a:lnTo>
                  <a:lnTo>
                    <a:pt x="399582" y="1515616"/>
                  </a:lnTo>
                  <a:lnTo>
                    <a:pt x="434246" y="1539077"/>
                  </a:lnTo>
                  <a:lnTo>
                    <a:pt x="469680" y="1559697"/>
                  </a:lnTo>
                  <a:lnTo>
                    <a:pt x="505800" y="1577311"/>
                  </a:lnTo>
                  <a:lnTo>
                    <a:pt x="542518" y="1591749"/>
                  </a:lnTo>
                  <a:lnTo>
                    <a:pt x="579751" y="1602844"/>
                  </a:lnTo>
                  <a:lnTo>
                    <a:pt x="617412" y="1610428"/>
                  </a:lnTo>
                  <a:lnTo>
                    <a:pt x="655415" y="1614333"/>
                  </a:lnTo>
                  <a:lnTo>
                    <a:pt x="693675" y="1614391"/>
                  </a:lnTo>
                  <a:lnTo>
                    <a:pt x="732106" y="1610435"/>
                  </a:lnTo>
                  <a:lnTo>
                    <a:pt x="770623" y="1602296"/>
                  </a:lnTo>
                  <a:lnTo>
                    <a:pt x="842775" y="1575496"/>
                  </a:lnTo>
                  <a:lnTo>
                    <a:pt x="878674" y="1556613"/>
                  </a:lnTo>
                  <a:lnTo>
                    <a:pt x="914362" y="1534208"/>
                  </a:lnTo>
                  <a:lnTo>
                    <a:pt x="949768" y="1508381"/>
                  </a:lnTo>
                  <a:lnTo>
                    <a:pt x="984821" y="1479235"/>
                  </a:lnTo>
                  <a:lnTo>
                    <a:pt x="1019451" y="1446868"/>
                  </a:lnTo>
                  <a:lnTo>
                    <a:pt x="1053586" y="1411383"/>
                  </a:lnTo>
                  <a:lnTo>
                    <a:pt x="1087158" y="1372879"/>
                  </a:lnTo>
                  <a:lnTo>
                    <a:pt x="1120094" y="1331458"/>
                  </a:lnTo>
                  <a:lnTo>
                    <a:pt x="1152325" y="1287219"/>
                  </a:lnTo>
                  <a:lnTo>
                    <a:pt x="1183779" y="1240265"/>
                  </a:lnTo>
                  <a:lnTo>
                    <a:pt x="1214388" y="1190694"/>
                  </a:lnTo>
                  <a:lnTo>
                    <a:pt x="1244078" y="1138608"/>
                  </a:lnTo>
                  <a:lnTo>
                    <a:pt x="1272782" y="1084108"/>
                  </a:lnTo>
                  <a:lnTo>
                    <a:pt x="1300426" y="1027294"/>
                  </a:lnTo>
                  <a:lnTo>
                    <a:pt x="1319827" y="984579"/>
                  </a:lnTo>
                  <a:lnTo>
                    <a:pt x="1338603" y="940731"/>
                  </a:lnTo>
                  <a:lnTo>
                    <a:pt x="1356728" y="895791"/>
                  </a:lnTo>
                  <a:lnTo>
                    <a:pt x="1374174" y="849797"/>
                  </a:lnTo>
                  <a:lnTo>
                    <a:pt x="1390915" y="802786"/>
                  </a:lnTo>
                  <a:lnTo>
                    <a:pt x="1406923" y="754799"/>
                  </a:lnTo>
                  <a:lnTo>
                    <a:pt x="1422171" y="705873"/>
                  </a:lnTo>
                  <a:lnTo>
                    <a:pt x="1436632" y="656048"/>
                  </a:lnTo>
                  <a:lnTo>
                    <a:pt x="1450279" y="605362"/>
                  </a:lnTo>
                  <a:lnTo>
                    <a:pt x="1463084" y="553853"/>
                  </a:lnTo>
                  <a:lnTo>
                    <a:pt x="1475021" y="501562"/>
                  </a:lnTo>
                  <a:lnTo>
                    <a:pt x="1485177" y="452973"/>
                  </a:lnTo>
                  <a:lnTo>
                    <a:pt x="1494560" y="403788"/>
                  </a:lnTo>
                  <a:lnTo>
                    <a:pt x="1503148" y="354037"/>
                  </a:lnTo>
                  <a:lnTo>
                    <a:pt x="1510921" y="303749"/>
                  </a:lnTo>
                  <a:lnTo>
                    <a:pt x="1517858" y="252955"/>
                  </a:lnTo>
                  <a:lnTo>
                    <a:pt x="1523937" y="201685"/>
                  </a:lnTo>
                  <a:lnTo>
                    <a:pt x="1527922" y="162937"/>
                  </a:lnTo>
                  <a:lnTo>
                    <a:pt x="1531404" y="123951"/>
                  </a:lnTo>
                  <a:lnTo>
                    <a:pt x="1534375" y="84738"/>
                  </a:lnTo>
                  <a:lnTo>
                    <a:pt x="1536825" y="45312"/>
                  </a:lnTo>
                  <a:lnTo>
                    <a:pt x="1538746" y="5684"/>
                  </a:lnTo>
                  <a:lnTo>
                    <a:pt x="1538963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4961" y="2770230"/>
              <a:ext cx="81967" cy="10611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986981" y="2884680"/>
              <a:ext cx="425450" cy="370205"/>
            </a:xfrm>
            <a:custGeom>
              <a:avLst/>
              <a:gdLst/>
              <a:ahLst/>
              <a:cxnLst/>
              <a:rect l="l" t="t" r="r" b="b"/>
              <a:pathLst>
                <a:path w="425450" h="370204">
                  <a:moveTo>
                    <a:pt x="0" y="369966"/>
                  </a:moveTo>
                  <a:lnTo>
                    <a:pt x="12214" y="357567"/>
                  </a:lnTo>
                  <a:lnTo>
                    <a:pt x="45369" y="352448"/>
                  </a:lnTo>
                  <a:lnTo>
                    <a:pt x="94229" y="347379"/>
                  </a:lnTo>
                  <a:lnTo>
                    <a:pt x="153558" y="335128"/>
                  </a:lnTo>
                  <a:lnTo>
                    <a:pt x="218123" y="308466"/>
                  </a:lnTo>
                  <a:lnTo>
                    <a:pt x="258808" y="281622"/>
                  </a:lnTo>
                  <a:lnTo>
                    <a:pt x="298215" y="246672"/>
                  </a:lnTo>
                  <a:lnTo>
                    <a:pt x="335066" y="203964"/>
                  </a:lnTo>
                  <a:lnTo>
                    <a:pt x="368083" y="153846"/>
                  </a:lnTo>
                  <a:lnTo>
                    <a:pt x="395987" y="96666"/>
                  </a:lnTo>
                  <a:lnTo>
                    <a:pt x="417501" y="32773"/>
                  </a:lnTo>
                  <a:lnTo>
                    <a:pt x="423660" y="7154"/>
                  </a:lnTo>
                  <a:lnTo>
                    <a:pt x="42513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1276" y="2789114"/>
              <a:ext cx="81682" cy="10814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986981" y="2866145"/>
              <a:ext cx="2641600" cy="1615440"/>
            </a:xfrm>
            <a:custGeom>
              <a:avLst/>
              <a:gdLst/>
              <a:ahLst/>
              <a:cxnLst/>
              <a:rect l="l" t="t" r="r" b="b"/>
              <a:pathLst>
                <a:path w="2641600" h="1615439">
                  <a:moveTo>
                    <a:pt x="0" y="708664"/>
                  </a:moveTo>
                  <a:lnTo>
                    <a:pt x="5127" y="778118"/>
                  </a:lnTo>
                  <a:lnTo>
                    <a:pt x="20154" y="848584"/>
                  </a:lnTo>
                  <a:lnTo>
                    <a:pt x="44545" y="919450"/>
                  </a:lnTo>
                  <a:lnTo>
                    <a:pt x="60085" y="954842"/>
                  </a:lnTo>
                  <a:lnTo>
                    <a:pt x="77765" y="990105"/>
                  </a:lnTo>
                  <a:lnTo>
                    <a:pt x="97519" y="1025163"/>
                  </a:lnTo>
                  <a:lnTo>
                    <a:pt x="119279" y="1059939"/>
                  </a:lnTo>
                  <a:lnTo>
                    <a:pt x="142979" y="1094356"/>
                  </a:lnTo>
                  <a:lnTo>
                    <a:pt x="168552" y="1128339"/>
                  </a:lnTo>
                  <a:lnTo>
                    <a:pt x="195930" y="1161811"/>
                  </a:lnTo>
                  <a:lnTo>
                    <a:pt x="225048" y="1194695"/>
                  </a:lnTo>
                  <a:lnTo>
                    <a:pt x="255838" y="1226915"/>
                  </a:lnTo>
                  <a:lnTo>
                    <a:pt x="288233" y="1258394"/>
                  </a:lnTo>
                  <a:lnTo>
                    <a:pt x="322166" y="1289057"/>
                  </a:lnTo>
                  <a:lnTo>
                    <a:pt x="357571" y="1318827"/>
                  </a:lnTo>
                  <a:lnTo>
                    <a:pt x="394380" y="1347627"/>
                  </a:lnTo>
                  <a:lnTo>
                    <a:pt x="432528" y="1375381"/>
                  </a:lnTo>
                  <a:lnTo>
                    <a:pt x="471946" y="1402012"/>
                  </a:lnTo>
                  <a:lnTo>
                    <a:pt x="512568" y="1427445"/>
                  </a:lnTo>
                  <a:lnTo>
                    <a:pt x="554327" y="1451603"/>
                  </a:lnTo>
                  <a:lnTo>
                    <a:pt x="597156" y="1474409"/>
                  </a:lnTo>
                  <a:lnTo>
                    <a:pt x="640988" y="1495786"/>
                  </a:lnTo>
                  <a:lnTo>
                    <a:pt x="685757" y="1515660"/>
                  </a:lnTo>
                  <a:lnTo>
                    <a:pt x="731395" y="1533952"/>
                  </a:lnTo>
                  <a:lnTo>
                    <a:pt x="777837" y="1550587"/>
                  </a:lnTo>
                  <a:lnTo>
                    <a:pt x="825013" y="1565489"/>
                  </a:lnTo>
                  <a:lnTo>
                    <a:pt x="872859" y="1578580"/>
                  </a:lnTo>
                  <a:lnTo>
                    <a:pt x="921307" y="1589785"/>
                  </a:lnTo>
                  <a:lnTo>
                    <a:pt x="970289" y="1599027"/>
                  </a:lnTo>
                  <a:lnTo>
                    <a:pt x="1019740" y="1606229"/>
                  </a:lnTo>
                  <a:lnTo>
                    <a:pt x="1069592" y="1611316"/>
                  </a:lnTo>
                  <a:lnTo>
                    <a:pt x="1119779" y="1614211"/>
                  </a:lnTo>
                  <a:lnTo>
                    <a:pt x="1170233" y="1614837"/>
                  </a:lnTo>
                  <a:lnTo>
                    <a:pt x="1220888" y="1613118"/>
                  </a:lnTo>
                  <a:lnTo>
                    <a:pt x="1271677" y="1608978"/>
                  </a:lnTo>
                  <a:lnTo>
                    <a:pt x="1322532" y="1602340"/>
                  </a:lnTo>
                  <a:lnTo>
                    <a:pt x="1367611" y="1594322"/>
                  </a:lnTo>
                  <a:lnTo>
                    <a:pt x="1412643" y="1584320"/>
                  </a:lnTo>
                  <a:lnTo>
                    <a:pt x="1457581" y="1572373"/>
                  </a:lnTo>
                  <a:lnTo>
                    <a:pt x="1502381" y="1558520"/>
                  </a:lnTo>
                  <a:lnTo>
                    <a:pt x="1546993" y="1542800"/>
                  </a:lnTo>
                  <a:lnTo>
                    <a:pt x="1591373" y="1525251"/>
                  </a:lnTo>
                  <a:lnTo>
                    <a:pt x="1635474" y="1505911"/>
                  </a:lnTo>
                  <a:lnTo>
                    <a:pt x="1679248" y="1484820"/>
                  </a:lnTo>
                  <a:lnTo>
                    <a:pt x="1722650" y="1462017"/>
                  </a:lnTo>
                  <a:lnTo>
                    <a:pt x="1765633" y="1437540"/>
                  </a:lnTo>
                  <a:lnTo>
                    <a:pt x="1808149" y="1411427"/>
                  </a:lnTo>
                  <a:lnTo>
                    <a:pt x="1850154" y="1383718"/>
                  </a:lnTo>
                  <a:lnTo>
                    <a:pt x="1891600" y="1354451"/>
                  </a:lnTo>
                  <a:lnTo>
                    <a:pt x="1932440" y="1323665"/>
                  </a:lnTo>
                  <a:lnTo>
                    <a:pt x="1972628" y="1291399"/>
                  </a:lnTo>
                  <a:lnTo>
                    <a:pt x="2012117" y="1257691"/>
                  </a:lnTo>
                  <a:lnTo>
                    <a:pt x="2050861" y="1222580"/>
                  </a:lnTo>
                  <a:lnTo>
                    <a:pt x="2088813" y="1186105"/>
                  </a:lnTo>
                  <a:lnTo>
                    <a:pt x="2125927" y="1148304"/>
                  </a:lnTo>
                  <a:lnTo>
                    <a:pt x="2162156" y="1109217"/>
                  </a:lnTo>
                  <a:lnTo>
                    <a:pt x="2197454" y="1068882"/>
                  </a:lnTo>
                  <a:lnTo>
                    <a:pt x="2231773" y="1027337"/>
                  </a:lnTo>
                  <a:lnTo>
                    <a:pt x="2262334" y="988226"/>
                  </a:lnTo>
                  <a:lnTo>
                    <a:pt x="2291997" y="948160"/>
                  </a:lnTo>
                  <a:lnTo>
                    <a:pt x="2320728" y="907170"/>
                  </a:lnTo>
                  <a:lnTo>
                    <a:pt x="2348490" y="865287"/>
                  </a:lnTo>
                  <a:lnTo>
                    <a:pt x="2375247" y="822538"/>
                  </a:lnTo>
                  <a:lnTo>
                    <a:pt x="2400964" y="778956"/>
                  </a:lnTo>
                  <a:lnTo>
                    <a:pt x="2425605" y="734569"/>
                  </a:lnTo>
                  <a:lnTo>
                    <a:pt x="2449134" y="689406"/>
                  </a:lnTo>
                  <a:lnTo>
                    <a:pt x="2471514" y="643499"/>
                  </a:lnTo>
                  <a:lnTo>
                    <a:pt x="2492711" y="596877"/>
                  </a:lnTo>
                  <a:lnTo>
                    <a:pt x="2512688" y="549569"/>
                  </a:lnTo>
                  <a:lnTo>
                    <a:pt x="2531409" y="501605"/>
                  </a:lnTo>
                  <a:lnTo>
                    <a:pt x="2548839" y="453016"/>
                  </a:lnTo>
                  <a:lnTo>
                    <a:pt x="2564941" y="403831"/>
                  </a:lnTo>
                  <a:lnTo>
                    <a:pt x="2579680" y="354080"/>
                  </a:lnTo>
                  <a:lnTo>
                    <a:pt x="2593020" y="303793"/>
                  </a:lnTo>
                  <a:lnTo>
                    <a:pt x="2604925" y="252999"/>
                  </a:lnTo>
                  <a:lnTo>
                    <a:pt x="2615359" y="201728"/>
                  </a:lnTo>
                  <a:lnTo>
                    <a:pt x="2622198" y="162981"/>
                  </a:lnTo>
                  <a:lnTo>
                    <a:pt x="2628174" y="123994"/>
                  </a:lnTo>
                  <a:lnTo>
                    <a:pt x="2633272" y="84782"/>
                  </a:lnTo>
                  <a:lnTo>
                    <a:pt x="2637477" y="45355"/>
                  </a:lnTo>
                  <a:lnTo>
                    <a:pt x="2640774" y="5728"/>
                  </a:lnTo>
                  <a:lnTo>
                    <a:pt x="264116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7175" y="2770220"/>
              <a:ext cx="81943" cy="106523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3025" y="4406911"/>
            <a:ext cx="38347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Sutskever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“Sequence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to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Sequence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Networks”,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NIPS</a:t>
            </a:r>
            <a:r>
              <a:rPr sz="800" spc="-20" dirty="0">
                <a:latin typeface="Arial"/>
                <a:cs typeface="Arial"/>
              </a:rPr>
              <a:t> 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5255" y="2330941"/>
            <a:ext cx="280035" cy="49403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0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84835" y="2411252"/>
            <a:ext cx="358775" cy="334010"/>
            <a:chOff x="884835" y="2411252"/>
            <a:chExt cx="358775" cy="334010"/>
          </a:xfrm>
        </p:grpSpPr>
        <p:sp>
          <p:nvSpPr>
            <p:cNvPr id="44" name="object 44"/>
            <p:cNvSpPr/>
            <p:nvPr/>
          </p:nvSpPr>
          <p:spPr>
            <a:xfrm>
              <a:off x="889598" y="2416015"/>
              <a:ext cx="349250" cy="324485"/>
            </a:xfrm>
            <a:custGeom>
              <a:avLst/>
              <a:gdLst/>
              <a:ahLst/>
              <a:cxnLst/>
              <a:rect l="l" t="t" r="r" b="b"/>
              <a:pathLst>
                <a:path w="349250" h="324485">
                  <a:moveTo>
                    <a:pt x="348760" y="323887"/>
                  </a:moveTo>
                  <a:lnTo>
                    <a:pt x="0" y="323887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388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89598" y="2416015"/>
              <a:ext cx="349250" cy="324485"/>
            </a:xfrm>
            <a:custGeom>
              <a:avLst/>
              <a:gdLst/>
              <a:ahLst/>
              <a:cxnLst/>
              <a:rect l="l" t="t" r="r" b="b"/>
              <a:pathLst>
                <a:path w="349250" h="324485">
                  <a:moveTo>
                    <a:pt x="0" y="0"/>
                  </a:moveTo>
                  <a:lnTo>
                    <a:pt x="348760" y="0"/>
                  </a:lnTo>
                  <a:lnTo>
                    <a:pt x="348760" y="323887"/>
                  </a:lnTo>
                  <a:lnTo>
                    <a:pt x="0" y="3238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37223" y="2451467"/>
            <a:ext cx="237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350" spc="-37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79031" y="2330941"/>
            <a:ext cx="280035" cy="49403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1</a:t>
            </a:r>
            <a:endParaRPr sz="750" baseline="-33333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22994" y="2758195"/>
            <a:ext cx="81981" cy="26176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4855" y="2536912"/>
            <a:ext cx="216350" cy="8198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38359" y="2536968"/>
            <a:ext cx="222261" cy="8198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988599" y="2411252"/>
            <a:ext cx="358775" cy="334010"/>
            <a:chOff x="1988599" y="2411252"/>
            <a:chExt cx="358775" cy="334010"/>
          </a:xfrm>
        </p:grpSpPr>
        <p:sp>
          <p:nvSpPr>
            <p:cNvPr id="52" name="object 52"/>
            <p:cNvSpPr/>
            <p:nvPr/>
          </p:nvSpPr>
          <p:spPr>
            <a:xfrm>
              <a:off x="1993362" y="2416015"/>
              <a:ext cx="349250" cy="324485"/>
            </a:xfrm>
            <a:custGeom>
              <a:avLst/>
              <a:gdLst/>
              <a:ahLst/>
              <a:cxnLst/>
              <a:rect l="l" t="t" r="r" b="b"/>
              <a:pathLst>
                <a:path w="349250" h="324485">
                  <a:moveTo>
                    <a:pt x="348760" y="323887"/>
                  </a:moveTo>
                  <a:lnTo>
                    <a:pt x="0" y="323887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388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93362" y="2416015"/>
              <a:ext cx="349250" cy="324485"/>
            </a:xfrm>
            <a:custGeom>
              <a:avLst/>
              <a:gdLst/>
              <a:ahLst/>
              <a:cxnLst/>
              <a:rect l="l" t="t" r="r" b="b"/>
              <a:pathLst>
                <a:path w="349250" h="324485">
                  <a:moveTo>
                    <a:pt x="0" y="0"/>
                  </a:moveTo>
                  <a:lnTo>
                    <a:pt x="348760" y="0"/>
                  </a:lnTo>
                  <a:lnTo>
                    <a:pt x="348760" y="323887"/>
                  </a:lnTo>
                  <a:lnTo>
                    <a:pt x="0" y="3238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040987" y="2451467"/>
            <a:ext cx="237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350" spc="-37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02276" y="2330952"/>
            <a:ext cx="280035" cy="49403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2</a:t>
            </a:r>
            <a:endParaRPr sz="750" baseline="-33333">
              <a:latin typeface="Arial"/>
              <a:cs typeface="Arial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58630" y="2536912"/>
            <a:ext cx="216350" cy="8198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26770" y="2758291"/>
            <a:ext cx="81980" cy="267481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42123" y="2536968"/>
            <a:ext cx="241768" cy="81980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3092364" y="2411252"/>
            <a:ext cx="358775" cy="334010"/>
            <a:chOff x="3092364" y="2411252"/>
            <a:chExt cx="358775" cy="334010"/>
          </a:xfrm>
        </p:grpSpPr>
        <p:sp>
          <p:nvSpPr>
            <p:cNvPr id="60" name="object 60"/>
            <p:cNvSpPr/>
            <p:nvPr/>
          </p:nvSpPr>
          <p:spPr>
            <a:xfrm>
              <a:off x="3097127" y="2416015"/>
              <a:ext cx="349250" cy="324485"/>
            </a:xfrm>
            <a:custGeom>
              <a:avLst/>
              <a:gdLst/>
              <a:ahLst/>
              <a:cxnLst/>
              <a:rect l="l" t="t" r="r" b="b"/>
              <a:pathLst>
                <a:path w="349250" h="324485">
                  <a:moveTo>
                    <a:pt x="348760" y="323887"/>
                  </a:moveTo>
                  <a:lnTo>
                    <a:pt x="0" y="323887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388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097127" y="2416015"/>
              <a:ext cx="349250" cy="324485"/>
            </a:xfrm>
            <a:custGeom>
              <a:avLst/>
              <a:gdLst/>
              <a:ahLst/>
              <a:cxnLst/>
              <a:rect l="l" t="t" r="r" b="b"/>
              <a:pathLst>
                <a:path w="349250" h="324485">
                  <a:moveTo>
                    <a:pt x="0" y="0"/>
                  </a:moveTo>
                  <a:lnTo>
                    <a:pt x="348760" y="0"/>
                  </a:lnTo>
                  <a:lnTo>
                    <a:pt x="348760" y="323887"/>
                  </a:lnTo>
                  <a:lnTo>
                    <a:pt x="0" y="3238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144752" y="2451467"/>
            <a:ext cx="237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350" spc="-37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706045" y="2330952"/>
            <a:ext cx="280035" cy="49403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3</a:t>
            </a:r>
            <a:endParaRPr sz="750" baseline="-33333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41353" y="3025772"/>
            <a:ext cx="280035" cy="49403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x</a:t>
            </a:r>
            <a:r>
              <a:rPr sz="750" spc="-37" baseline="-33333" dirty="0">
                <a:latin typeface="Arial"/>
                <a:cs typeface="Arial"/>
              </a:rPr>
              <a:t>3</a:t>
            </a:r>
            <a:endParaRPr sz="750" baseline="-33333">
              <a:latin typeface="Arial"/>
              <a:cs typeface="Arial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34385" y="2758275"/>
            <a:ext cx="81944" cy="277022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1875" y="2536924"/>
            <a:ext cx="196843" cy="81980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5888" y="2536968"/>
            <a:ext cx="241768" cy="8198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85645" y="2536924"/>
            <a:ext cx="186203" cy="81980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4238026" y="234942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027960" y="3025772"/>
            <a:ext cx="280035" cy="49403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x</a:t>
            </a:r>
            <a:r>
              <a:rPr sz="750" spc="-37" baseline="-33333" dirty="0">
                <a:latin typeface="Arial"/>
                <a:cs typeface="Arial"/>
              </a:rPr>
              <a:t>2</a:t>
            </a:r>
            <a:endParaRPr sz="750" baseline="-33333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24184" y="3019963"/>
            <a:ext cx="280035" cy="49403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x</a:t>
            </a:r>
            <a:r>
              <a:rPr sz="750" spc="-37" baseline="-33333" dirty="0">
                <a:latin typeface="Arial"/>
                <a:cs typeface="Arial"/>
              </a:rPr>
              <a:t>1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85263" y="3232014"/>
            <a:ext cx="358775" cy="334010"/>
            <a:chOff x="285263" y="3232014"/>
            <a:chExt cx="358775" cy="334010"/>
          </a:xfrm>
        </p:grpSpPr>
        <p:sp>
          <p:nvSpPr>
            <p:cNvPr id="73" name="object 73"/>
            <p:cNvSpPr/>
            <p:nvPr/>
          </p:nvSpPr>
          <p:spPr>
            <a:xfrm>
              <a:off x="290025" y="3236777"/>
              <a:ext cx="349250" cy="324485"/>
            </a:xfrm>
            <a:custGeom>
              <a:avLst/>
              <a:gdLst/>
              <a:ahLst/>
              <a:cxnLst/>
              <a:rect l="l" t="t" r="r" b="b"/>
              <a:pathLst>
                <a:path w="349250" h="324485">
                  <a:moveTo>
                    <a:pt x="348760" y="323887"/>
                  </a:moveTo>
                  <a:lnTo>
                    <a:pt x="0" y="323887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23887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90025" y="3236777"/>
              <a:ext cx="349250" cy="324485"/>
            </a:xfrm>
            <a:custGeom>
              <a:avLst/>
              <a:gdLst/>
              <a:ahLst/>
              <a:cxnLst/>
              <a:rect l="l" t="t" r="r" b="b"/>
              <a:pathLst>
                <a:path w="349250" h="324485">
                  <a:moveTo>
                    <a:pt x="0" y="0"/>
                  </a:moveTo>
                  <a:lnTo>
                    <a:pt x="348760" y="0"/>
                  </a:lnTo>
                  <a:lnTo>
                    <a:pt x="348760" y="323887"/>
                  </a:lnTo>
                  <a:lnTo>
                    <a:pt x="0" y="3238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337650" y="3320997"/>
            <a:ext cx="2101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W</a:t>
            </a:r>
            <a:r>
              <a:rPr sz="750" spc="-37" baseline="-33333" dirty="0">
                <a:latin typeface="Arial"/>
                <a:cs typeface="Arial"/>
              </a:rPr>
              <a:t>1</a:t>
            </a:r>
            <a:endParaRPr sz="750" baseline="-33333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454881" y="2746501"/>
            <a:ext cx="4029710" cy="1739900"/>
            <a:chOff x="454881" y="2746501"/>
            <a:chExt cx="4029710" cy="1739900"/>
          </a:xfrm>
        </p:grpSpPr>
        <p:sp>
          <p:nvSpPr>
            <p:cNvPr id="77" name="object 77"/>
            <p:cNvSpPr/>
            <p:nvPr/>
          </p:nvSpPr>
          <p:spPr>
            <a:xfrm>
              <a:off x="464406" y="2842470"/>
              <a:ext cx="1539240" cy="1634489"/>
            </a:xfrm>
            <a:custGeom>
              <a:avLst/>
              <a:gdLst/>
              <a:ahLst/>
              <a:cxnLst/>
              <a:rect l="l" t="t" r="r" b="b"/>
              <a:pathLst>
                <a:path w="1539239" h="1634489">
                  <a:moveTo>
                    <a:pt x="0" y="718194"/>
                  </a:moveTo>
                  <a:lnTo>
                    <a:pt x="1270" y="763686"/>
                  </a:lnTo>
                  <a:lnTo>
                    <a:pt x="5023" y="809702"/>
                  </a:lnTo>
                  <a:lnTo>
                    <a:pt x="11174" y="856072"/>
                  </a:lnTo>
                  <a:lnTo>
                    <a:pt x="19636" y="902626"/>
                  </a:lnTo>
                  <a:lnTo>
                    <a:pt x="30325" y="949195"/>
                  </a:lnTo>
                  <a:lnTo>
                    <a:pt x="43154" y="995610"/>
                  </a:lnTo>
                  <a:lnTo>
                    <a:pt x="58039" y="1041699"/>
                  </a:lnTo>
                  <a:lnTo>
                    <a:pt x="74893" y="1087294"/>
                  </a:lnTo>
                  <a:lnTo>
                    <a:pt x="93630" y="1132224"/>
                  </a:lnTo>
                  <a:lnTo>
                    <a:pt x="114166" y="1176320"/>
                  </a:lnTo>
                  <a:lnTo>
                    <a:pt x="136414" y="1219413"/>
                  </a:lnTo>
                  <a:lnTo>
                    <a:pt x="160289" y="1261332"/>
                  </a:lnTo>
                  <a:lnTo>
                    <a:pt x="185705" y="1301907"/>
                  </a:lnTo>
                  <a:lnTo>
                    <a:pt x="212577" y="1340969"/>
                  </a:lnTo>
                  <a:lnTo>
                    <a:pt x="240819" y="1378349"/>
                  </a:lnTo>
                  <a:lnTo>
                    <a:pt x="270346" y="1413876"/>
                  </a:lnTo>
                  <a:lnTo>
                    <a:pt x="301071" y="1447380"/>
                  </a:lnTo>
                  <a:lnTo>
                    <a:pt x="332909" y="1478693"/>
                  </a:lnTo>
                  <a:lnTo>
                    <a:pt x="365774" y="1507643"/>
                  </a:lnTo>
                  <a:lnTo>
                    <a:pt x="399582" y="1534062"/>
                  </a:lnTo>
                  <a:lnTo>
                    <a:pt x="434246" y="1557779"/>
                  </a:lnTo>
                  <a:lnTo>
                    <a:pt x="469680" y="1578625"/>
                  </a:lnTo>
                  <a:lnTo>
                    <a:pt x="505800" y="1596430"/>
                  </a:lnTo>
                  <a:lnTo>
                    <a:pt x="542518" y="1611024"/>
                  </a:lnTo>
                  <a:lnTo>
                    <a:pt x="579751" y="1622238"/>
                  </a:lnTo>
                  <a:lnTo>
                    <a:pt x="617412" y="1629902"/>
                  </a:lnTo>
                  <a:lnTo>
                    <a:pt x="655415" y="1633846"/>
                  </a:lnTo>
                  <a:lnTo>
                    <a:pt x="693675" y="1633900"/>
                  </a:lnTo>
                  <a:lnTo>
                    <a:pt x="732106" y="1629894"/>
                  </a:lnTo>
                  <a:lnTo>
                    <a:pt x="770623" y="1621660"/>
                  </a:lnTo>
                  <a:lnTo>
                    <a:pt x="842775" y="1594552"/>
                  </a:lnTo>
                  <a:lnTo>
                    <a:pt x="878674" y="1575453"/>
                  </a:lnTo>
                  <a:lnTo>
                    <a:pt x="914362" y="1552793"/>
                  </a:lnTo>
                  <a:lnTo>
                    <a:pt x="949768" y="1526673"/>
                  </a:lnTo>
                  <a:lnTo>
                    <a:pt x="984821" y="1497197"/>
                  </a:lnTo>
                  <a:lnTo>
                    <a:pt x="1019450" y="1464464"/>
                  </a:lnTo>
                  <a:lnTo>
                    <a:pt x="1053586" y="1428578"/>
                  </a:lnTo>
                  <a:lnTo>
                    <a:pt x="1087157" y="1389639"/>
                  </a:lnTo>
                  <a:lnTo>
                    <a:pt x="1120094" y="1347750"/>
                  </a:lnTo>
                  <a:lnTo>
                    <a:pt x="1152325" y="1303013"/>
                  </a:lnTo>
                  <a:lnTo>
                    <a:pt x="1183779" y="1255528"/>
                  </a:lnTo>
                  <a:lnTo>
                    <a:pt x="1214387" y="1205399"/>
                  </a:lnTo>
                  <a:lnTo>
                    <a:pt x="1244078" y="1152726"/>
                  </a:lnTo>
                  <a:lnTo>
                    <a:pt x="1272782" y="1097611"/>
                  </a:lnTo>
                  <a:lnTo>
                    <a:pt x="1300426" y="1040157"/>
                  </a:lnTo>
                  <a:lnTo>
                    <a:pt x="1319827" y="996961"/>
                  </a:lnTo>
                  <a:lnTo>
                    <a:pt x="1338603" y="952620"/>
                  </a:lnTo>
                  <a:lnTo>
                    <a:pt x="1356728" y="907173"/>
                  </a:lnTo>
                  <a:lnTo>
                    <a:pt x="1374174" y="860660"/>
                  </a:lnTo>
                  <a:lnTo>
                    <a:pt x="1390915" y="813120"/>
                  </a:lnTo>
                  <a:lnTo>
                    <a:pt x="1406923" y="764593"/>
                  </a:lnTo>
                  <a:lnTo>
                    <a:pt x="1422171" y="715116"/>
                  </a:lnTo>
                  <a:lnTo>
                    <a:pt x="1436632" y="664729"/>
                  </a:lnTo>
                  <a:lnTo>
                    <a:pt x="1450279" y="613472"/>
                  </a:lnTo>
                  <a:lnTo>
                    <a:pt x="1463084" y="561384"/>
                  </a:lnTo>
                  <a:lnTo>
                    <a:pt x="1475021" y="508503"/>
                  </a:lnTo>
                  <a:lnTo>
                    <a:pt x="1485177" y="459367"/>
                  </a:lnTo>
                  <a:lnTo>
                    <a:pt x="1494560" y="409627"/>
                  </a:lnTo>
                  <a:lnTo>
                    <a:pt x="1503148" y="359315"/>
                  </a:lnTo>
                  <a:lnTo>
                    <a:pt x="1510921" y="308461"/>
                  </a:lnTo>
                  <a:lnTo>
                    <a:pt x="1517858" y="257095"/>
                  </a:lnTo>
                  <a:lnTo>
                    <a:pt x="1523937" y="205246"/>
                  </a:lnTo>
                  <a:lnTo>
                    <a:pt x="1527922" y="166062"/>
                  </a:lnTo>
                  <a:lnTo>
                    <a:pt x="1531404" y="126636"/>
                  </a:lnTo>
                  <a:lnTo>
                    <a:pt x="1534375" y="86981"/>
                  </a:lnTo>
                  <a:lnTo>
                    <a:pt x="1536825" y="47110"/>
                  </a:lnTo>
                  <a:lnTo>
                    <a:pt x="1538746" y="7036"/>
                  </a:lnTo>
                  <a:lnTo>
                    <a:pt x="153901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62434" y="2746511"/>
              <a:ext cx="81968" cy="10609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64406" y="2861291"/>
              <a:ext cx="426720" cy="375920"/>
            </a:xfrm>
            <a:custGeom>
              <a:avLst/>
              <a:gdLst/>
              <a:ahLst/>
              <a:cxnLst/>
              <a:rect l="l" t="t" r="r" b="b"/>
              <a:pathLst>
                <a:path w="426719" h="375919">
                  <a:moveTo>
                    <a:pt x="0" y="375485"/>
                  </a:moveTo>
                  <a:lnTo>
                    <a:pt x="12214" y="368443"/>
                  </a:lnTo>
                  <a:lnTo>
                    <a:pt x="45369" y="368320"/>
                  </a:lnTo>
                  <a:lnTo>
                    <a:pt x="94229" y="367355"/>
                  </a:lnTo>
                  <a:lnTo>
                    <a:pt x="153558" y="357787"/>
                  </a:lnTo>
                  <a:lnTo>
                    <a:pt x="218123" y="331855"/>
                  </a:lnTo>
                  <a:lnTo>
                    <a:pt x="258808" y="304281"/>
                  </a:lnTo>
                  <a:lnTo>
                    <a:pt x="298215" y="267744"/>
                  </a:lnTo>
                  <a:lnTo>
                    <a:pt x="335066" y="222706"/>
                  </a:lnTo>
                  <a:lnTo>
                    <a:pt x="368083" y="169628"/>
                  </a:lnTo>
                  <a:lnTo>
                    <a:pt x="395987" y="108970"/>
                  </a:lnTo>
                  <a:lnTo>
                    <a:pt x="417501" y="41193"/>
                  </a:lnTo>
                  <a:lnTo>
                    <a:pt x="425462" y="4780"/>
                  </a:lnTo>
                  <a:lnTo>
                    <a:pt x="4263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9852" y="2765642"/>
              <a:ext cx="81743" cy="107907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64406" y="2842428"/>
              <a:ext cx="2641600" cy="1634489"/>
            </a:xfrm>
            <a:custGeom>
              <a:avLst/>
              <a:gdLst/>
              <a:ahLst/>
              <a:cxnLst/>
              <a:rect l="l" t="t" r="r" b="b"/>
              <a:pathLst>
                <a:path w="2641600" h="1634489">
                  <a:moveTo>
                    <a:pt x="0" y="718235"/>
                  </a:moveTo>
                  <a:lnTo>
                    <a:pt x="5127" y="788451"/>
                  </a:lnTo>
                  <a:lnTo>
                    <a:pt x="20154" y="859690"/>
                  </a:lnTo>
                  <a:lnTo>
                    <a:pt x="44545" y="931335"/>
                  </a:lnTo>
                  <a:lnTo>
                    <a:pt x="60085" y="967116"/>
                  </a:lnTo>
                  <a:lnTo>
                    <a:pt x="77765" y="1002767"/>
                  </a:lnTo>
                  <a:lnTo>
                    <a:pt x="97519" y="1038210"/>
                  </a:lnTo>
                  <a:lnTo>
                    <a:pt x="119279" y="1073369"/>
                  </a:lnTo>
                  <a:lnTo>
                    <a:pt x="142979" y="1108165"/>
                  </a:lnTo>
                  <a:lnTo>
                    <a:pt x="168552" y="1142522"/>
                  </a:lnTo>
                  <a:lnTo>
                    <a:pt x="195930" y="1176362"/>
                  </a:lnTo>
                  <a:lnTo>
                    <a:pt x="225048" y="1209608"/>
                  </a:lnTo>
                  <a:lnTo>
                    <a:pt x="255838" y="1242183"/>
                  </a:lnTo>
                  <a:lnTo>
                    <a:pt x="288233" y="1274009"/>
                  </a:lnTo>
                  <a:lnTo>
                    <a:pt x="322166" y="1305009"/>
                  </a:lnTo>
                  <a:lnTo>
                    <a:pt x="357571" y="1335107"/>
                  </a:lnTo>
                  <a:lnTo>
                    <a:pt x="394380" y="1364224"/>
                  </a:lnTo>
                  <a:lnTo>
                    <a:pt x="432528" y="1392283"/>
                  </a:lnTo>
                  <a:lnTo>
                    <a:pt x="471946" y="1419208"/>
                  </a:lnTo>
                  <a:lnTo>
                    <a:pt x="512568" y="1444920"/>
                  </a:lnTo>
                  <a:lnTo>
                    <a:pt x="554327" y="1469343"/>
                  </a:lnTo>
                  <a:lnTo>
                    <a:pt x="597156" y="1492399"/>
                  </a:lnTo>
                  <a:lnTo>
                    <a:pt x="640988" y="1514012"/>
                  </a:lnTo>
                  <a:lnTo>
                    <a:pt x="685757" y="1534103"/>
                  </a:lnTo>
                  <a:lnTo>
                    <a:pt x="731395" y="1552596"/>
                  </a:lnTo>
                  <a:lnTo>
                    <a:pt x="777837" y="1569413"/>
                  </a:lnTo>
                  <a:lnTo>
                    <a:pt x="825013" y="1584477"/>
                  </a:lnTo>
                  <a:lnTo>
                    <a:pt x="872859" y="1597710"/>
                  </a:lnTo>
                  <a:lnTo>
                    <a:pt x="921306" y="1609036"/>
                  </a:lnTo>
                  <a:lnTo>
                    <a:pt x="970289" y="1618378"/>
                  </a:lnTo>
                  <a:lnTo>
                    <a:pt x="1019740" y="1625657"/>
                  </a:lnTo>
                  <a:lnTo>
                    <a:pt x="1069592" y="1630797"/>
                  </a:lnTo>
                  <a:lnTo>
                    <a:pt x="1119779" y="1633720"/>
                  </a:lnTo>
                  <a:lnTo>
                    <a:pt x="1170233" y="1634349"/>
                  </a:lnTo>
                  <a:lnTo>
                    <a:pt x="1220888" y="1632607"/>
                  </a:lnTo>
                  <a:lnTo>
                    <a:pt x="1271676" y="1628417"/>
                  </a:lnTo>
                  <a:lnTo>
                    <a:pt x="1322532" y="1621701"/>
                  </a:lnTo>
                  <a:lnTo>
                    <a:pt x="1367611" y="1613590"/>
                  </a:lnTo>
                  <a:lnTo>
                    <a:pt x="1412643" y="1603474"/>
                  </a:lnTo>
                  <a:lnTo>
                    <a:pt x="1457581" y="1591390"/>
                  </a:lnTo>
                  <a:lnTo>
                    <a:pt x="1502380" y="1577379"/>
                  </a:lnTo>
                  <a:lnTo>
                    <a:pt x="1546993" y="1561480"/>
                  </a:lnTo>
                  <a:lnTo>
                    <a:pt x="1591373" y="1543731"/>
                  </a:lnTo>
                  <a:lnTo>
                    <a:pt x="1635474" y="1524172"/>
                  </a:lnTo>
                  <a:lnTo>
                    <a:pt x="1679248" y="1502843"/>
                  </a:lnTo>
                  <a:lnTo>
                    <a:pt x="1722650" y="1479781"/>
                  </a:lnTo>
                  <a:lnTo>
                    <a:pt x="1765632" y="1455027"/>
                  </a:lnTo>
                  <a:lnTo>
                    <a:pt x="1808149" y="1428619"/>
                  </a:lnTo>
                  <a:lnTo>
                    <a:pt x="1850154" y="1400597"/>
                  </a:lnTo>
                  <a:lnTo>
                    <a:pt x="1891599" y="1371000"/>
                  </a:lnTo>
                  <a:lnTo>
                    <a:pt x="1932439" y="1339866"/>
                  </a:lnTo>
                  <a:lnTo>
                    <a:pt x="1972627" y="1307236"/>
                  </a:lnTo>
                  <a:lnTo>
                    <a:pt x="2012117" y="1273148"/>
                  </a:lnTo>
                  <a:lnTo>
                    <a:pt x="2050861" y="1237641"/>
                  </a:lnTo>
                  <a:lnTo>
                    <a:pt x="2088813" y="1200755"/>
                  </a:lnTo>
                  <a:lnTo>
                    <a:pt x="2125927" y="1162529"/>
                  </a:lnTo>
                  <a:lnTo>
                    <a:pt x="2162156" y="1123001"/>
                  </a:lnTo>
                  <a:lnTo>
                    <a:pt x="2197454" y="1082211"/>
                  </a:lnTo>
                  <a:lnTo>
                    <a:pt x="2231773" y="1040198"/>
                  </a:lnTo>
                  <a:lnTo>
                    <a:pt x="2262333" y="1000646"/>
                  </a:lnTo>
                  <a:lnTo>
                    <a:pt x="2291997" y="960129"/>
                  </a:lnTo>
                  <a:lnTo>
                    <a:pt x="2320728" y="918678"/>
                  </a:lnTo>
                  <a:lnTo>
                    <a:pt x="2348490" y="876322"/>
                  </a:lnTo>
                  <a:lnTo>
                    <a:pt x="2375247" y="833093"/>
                  </a:lnTo>
                  <a:lnTo>
                    <a:pt x="2400964" y="789019"/>
                  </a:lnTo>
                  <a:lnTo>
                    <a:pt x="2425605" y="744132"/>
                  </a:lnTo>
                  <a:lnTo>
                    <a:pt x="2449134" y="698461"/>
                  </a:lnTo>
                  <a:lnTo>
                    <a:pt x="2471514" y="652037"/>
                  </a:lnTo>
                  <a:lnTo>
                    <a:pt x="2492711" y="604889"/>
                  </a:lnTo>
                  <a:lnTo>
                    <a:pt x="2512688" y="557048"/>
                  </a:lnTo>
                  <a:lnTo>
                    <a:pt x="2531409" y="508545"/>
                  </a:lnTo>
                  <a:lnTo>
                    <a:pt x="2548839" y="459408"/>
                  </a:lnTo>
                  <a:lnTo>
                    <a:pt x="2564941" y="409669"/>
                  </a:lnTo>
                  <a:lnTo>
                    <a:pt x="2579680" y="359357"/>
                  </a:lnTo>
                  <a:lnTo>
                    <a:pt x="2593020" y="308503"/>
                  </a:lnTo>
                  <a:lnTo>
                    <a:pt x="2604925" y="257136"/>
                  </a:lnTo>
                  <a:lnTo>
                    <a:pt x="2615359" y="205288"/>
                  </a:lnTo>
                  <a:lnTo>
                    <a:pt x="2622198" y="166104"/>
                  </a:lnTo>
                  <a:lnTo>
                    <a:pt x="2628174" y="126678"/>
                  </a:lnTo>
                  <a:lnTo>
                    <a:pt x="2633272" y="87023"/>
                  </a:lnTo>
                  <a:lnTo>
                    <a:pt x="2637477" y="47152"/>
                  </a:lnTo>
                  <a:lnTo>
                    <a:pt x="2640774" y="7078"/>
                  </a:lnTo>
                  <a:lnTo>
                    <a:pt x="2641253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64687" y="2746501"/>
              <a:ext cx="81945" cy="106501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64406" y="2984526"/>
              <a:ext cx="3978910" cy="1489075"/>
            </a:xfrm>
            <a:custGeom>
              <a:avLst/>
              <a:gdLst/>
              <a:ahLst/>
              <a:cxnLst/>
              <a:rect l="l" t="t" r="r" b="b"/>
              <a:pathLst>
                <a:path w="3978910" h="1489075">
                  <a:moveTo>
                    <a:pt x="0" y="576137"/>
                  </a:moveTo>
                  <a:lnTo>
                    <a:pt x="4536" y="629637"/>
                  </a:lnTo>
                  <a:lnTo>
                    <a:pt x="17906" y="683676"/>
                  </a:lnTo>
                  <a:lnTo>
                    <a:pt x="39749" y="737997"/>
                  </a:lnTo>
                  <a:lnTo>
                    <a:pt x="69704" y="792342"/>
                  </a:lnTo>
                  <a:lnTo>
                    <a:pt x="107411" y="846455"/>
                  </a:lnTo>
                  <a:lnTo>
                    <a:pt x="152509" y="900079"/>
                  </a:lnTo>
                  <a:lnTo>
                    <a:pt x="204637" y="952956"/>
                  </a:lnTo>
                  <a:lnTo>
                    <a:pt x="233225" y="979034"/>
                  </a:lnTo>
                  <a:lnTo>
                    <a:pt x="263436" y="1004829"/>
                  </a:lnTo>
                  <a:lnTo>
                    <a:pt x="295224" y="1030309"/>
                  </a:lnTo>
                  <a:lnTo>
                    <a:pt x="328544" y="1055441"/>
                  </a:lnTo>
                  <a:lnTo>
                    <a:pt x="363351" y="1080194"/>
                  </a:lnTo>
                  <a:lnTo>
                    <a:pt x="399601" y="1104536"/>
                  </a:lnTo>
                  <a:lnTo>
                    <a:pt x="437248" y="1128433"/>
                  </a:lnTo>
                  <a:lnTo>
                    <a:pt x="476246" y="1151855"/>
                  </a:lnTo>
                  <a:lnTo>
                    <a:pt x="516552" y="1174769"/>
                  </a:lnTo>
                  <a:lnTo>
                    <a:pt x="558119" y="1197142"/>
                  </a:lnTo>
                  <a:lnTo>
                    <a:pt x="600904" y="1218943"/>
                  </a:lnTo>
                  <a:lnTo>
                    <a:pt x="644860" y="1240140"/>
                  </a:lnTo>
                  <a:lnTo>
                    <a:pt x="689943" y="1260700"/>
                  </a:lnTo>
                  <a:lnTo>
                    <a:pt x="736107" y="1280591"/>
                  </a:lnTo>
                  <a:lnTo>
                    <a:pt x="783308" y="1299782"/>
                  </a:lnTo>
                  <a:lnTo>
                    <a:pt x="831501" y="1318239"/>
                  </a:lnTo>
                  <a:lnTo>
                    <a:pt x="880640" y="1335931"/>
                  </a:lnTo>
                  <a:lnTo>
                    <a:pt x="930680" y="1352826"/>
                  </a:lnTo>
                  <a:lnTo>
                    <a:pt x="981577" y="1368892"/>
                  </a:lnTo>
                  <a:lnTo>
                    <a:pt x="1033284" y="1384096"/>
                  </a:lnTo>
                  <a:lnTo>
                    <a:pt x="1085758" y="1398406"/>
                  </a:lnTo>
                  <a:lnTo>
                    <a:pt x="1138953" y="1411790"/>
                  </a:lnTo>
                  <a:lnTo>
                    <a:pt x="1192825" y="1424216"/>
                  </a:lnTo>
                  <a:lnTo>
                    <a:pt x="1247327" y="1435652"/>
                  </a:lnTo>
                  <a:lnTo>
                    <a:pt x="1302414" y="1446066"/>
                  </a:lnTo>
                  <a:lnTo>
                    <a:pt x="1358043" y="1455426"/>
                  </a:lnTo>
                  <a:lnTo>
                    <a:pt x="1414168" y="1463698"/>
                  </a:lnTo>
                  <a:lnTo>
                    <a:pt x="1470743" y="1470853"/>
                  </a:lnTo>
                  <a:lnTo>
                    <a:pt x="1527724" y="1476856"/>
                  </a:lnTo>
                  <a:lnTo>
                    <a:pt x="1585065" y="1481676"/>
                  </a:lnTo>
                  <a:lnTo>
                    <a:pt x="1642722" y="1485281"/>
                  </a:lnTo>
                  <a:lnTo>
                    <a:pt x="1700649" y="1487639"/>
                  </a:lnTo>
                  <a:lnTo>
                    <a:pt x="1758801" y="1488718"/>
                  </a:lnTo>
                  <a:lnTo>
                    <a:pt x="1817134" y="1488485"/>
                  </a:lnTo>
                  <a:lnTo>
                    <a:pt x="1875602" y="1486908"/>
                  </a:lnTo>
                  <a:lnTo>
                    <a:pt x="1934160" y="1483955"/>
                  </a:lnTo>
                  <a:lnTo>
                    <a:pt x="1992763" y="1479595"/>
                  </a:lnTo>
                  <a:lnTo>
                    <a:pt x="2042578" y="1474763"/>
                  </a:lnTo>
                  <a:lnTo>
                    <a:pt x="2092365" y="1468906"/>
                  </a:lnTo>
                  <a:lnTo>
                    <a:pt x="2142096" y="1462038"/>
                  </a:lnTo>
                  <a:lnTo>
                    <a:pt x="2191745" y="1454174"/>
                  </a:lnTo>
                  <a:lnTo>
                    <a:pt x="2241282" y="1445330"/>
                  </a:lnTo>
                  <a:lnTo>
                    <a:pt x="2290682" y="1435520"/>
                  </a:lnTo>
                  <a:lnTo>
                    <a:pt x="2339915" y="1424759"/>
                  </a:lnTo>
                  <a:lnTo>
                    <a:pt x="2388954" y="1413063"/>
                  </a:lnTo>
                  <a:lnTo>
                    <a:pt x="2437773" y="1400445"/>
                  </a:lnTo>
                  <a:lnTo>
                    <a:pt x="2486342" y="1386922"/>
                  </a:lnTo>
                  <a:lnTo>
                    <a:pt x="2534634" y="1372507"/>
                  </a:lnTo>
                  <a:lnTo>
                    <a:pt x="2582622" y="1357217"/>
                  </a:lnTo>
                  <a:lnTo>
                    <a:pt x="2630277" y="1341065"/>
                  </a:lnTo>
                  <a:lnTo>
                    <a:pt x="2677573" y="1324067"/>
                  </a:lnTo>
                  <a:lnTo>
                    <a:pt x="2724481" y="1306238"/>
                  </a:lnTo>
                  <a:lnTo>
                    <a:pt x="2770975" y="1287592"/>
                  </a:lnTo>
                  <a:lnTo>
                    <a:pt x="2817025" y="1268145"/>
                  </a:lnTo>
                  <a:lnTo>
                    <a:pt x="2862605" y="1247912"/>
                  </a:lnTo>
                  <a:lnTo>
                    <a:pt x="2907687" y="1226907"/>
                  </a:lnTo>
                  <a:lnTo>
                    <a:pt x="2952242" y="1205146"/>
                  </a:lnTo>
                  <a:lnTo>
                    <a:pt x="2996245" y="1182643"/>
                  </a:lnTo>
                  <a:lnTo>
                    <a:pt x="3039666" y="1159413"/>
                  </a:lnTo>
                  <a:lnTo>
                    <a:pt x="3082478" y="1135472"/>
                  </a:lnTo>
                  <a:lnTo>
                    <a:pt x="3124654" y="1110834"/>
                  </a:lnTo>
                  <a:lnTo>
                    <a:pt x="3166165" y="1085514"/>
                  </a:lnTo>
                  <a:lnTo>
                    <a:pt x="3206984" y="1059527"/>
                  </a:lnTo>
                  <a:lnTo>
                    <a:pt x="3247084" y="1032889"/>
                  </a:lnTo>
                  <a:lnTo>
                    <a:pt x="3286436" y="1005613"/>
                  </a:lnTo>
                  <a:lnTo>
                    <a:pt x="3325014" y="977715"/>
                  </a:lnTo>
                  <a:lnTo>
                    <a:pt x="3362789" y="949211"/>
                  </a:lnTo>
                  <a:lnTo>
                    <a:pt x="3405342" y="915586"/>
                  </a:lnTo>
                  <a:lnTo>
                    <a:pt x="3446747" y="881196"/>
                  </a:lnTo>
                  <a:lnTo>
                    <a:pt x="3486961" y="846063"/>
                  </a:lnTo>
                  <a:lnTo>
                    <a:pt x="3525942" y="810211"/>
                  </a:lnTo>
                  <a:lnTo>
                    <a:pt x="3563648" y="773662"/>
                  </a:lnTo>
                  <a:lnTo>
                    <a:pt x="3600036" y="736440"/>
                  </a:lnTo>
                  <a:lnTo>
                    <a:pt x="3635063" y="698567"/>
                  </a:lnTo>
                  <a:lnTo>
                    <a:pt x="3668688" y="660066"/>
                  </a:lnTo>
                  <a:lnTo>
                    <a:pt x="3700866" y="620961"/>
                  </a:lnTo>
                  <a:lnTo>
                    <a:pt x="3731557" y="581274"/>
                  </a:lnTo>
                  <a:lnTo>
                    <a:pt x="3760717" y="541028"/>
                  </a:lnTo>
                  <a:lnTo>
                    <a:pt x="3788303" y="500247"/>
                  </a:lnTo>
                  <a:lnTo>
                    <a:pt x="3814274" y="458952"/>
                  </a:lnTo>
                  <a:lnTo>
                    <a:pt x="3840537" y="413665"/>
                  </a:lnTo>
                  <a:lnTo>
                    <a:pt x="3864800" y="367831"/>
                  </a:lnTo>
                  <a:lnTo>
                    <a:pt x="3887008" y="321481"/>
                  </a:lnTo>
                  <a:lnTo>
                    <a:pt x="3907108" y="274644"/>
                  </a:lnTo>
                  <a:lnTo>
                    <a:pt x="3925046" y="227348"/>
                  </a:lnTo>
                  <a:lnTo>
                    <a:pt x="3940768" y="179623"/>
                  </a:lnTo>
                  <a:lnTo>
                    <a:pt x="3960076" y="107296"/>
                  </a:lnTo>
                  <a:lnTo>
                    <a:pt x="3974094" y="34168"/>
                  </a:lnTo>
                  <a:lnTo>
                    <a:pt x="3976751" y="15772"/>
                  </a:lnTo>
                  <a:lnTo>
                    <a:pt x="3977165" y="12702"/>
                  </a:lnTo>
                  <a:lnTo>
                    <a:pt x="3977565" y="9631"/>
                  </a:lnTo>
                  <a:lnTo>
                    <a:pt x="3977950" y="6558"/>
                  </a:lnTo>
                  <a:lnTo>
                    <a:pt x="3978741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02212" y="2888703"/>
              <a:ext cx="81869" cy="107216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4696181" y="2330952"/>
            <a:ext cx="302260" cy="49403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25" dirty="0">
                <a:latin typeface="Arial"/>
                <a:cs typeface="Arial"/>
              </a:rPr>
              <a:t>h</a:t>
            </a:r>
            <a:r>
              <a:rPr sz="750" spc="-37" baseline="-33333" dirty="0">
                <a:latin typeface="Arial"/>
                <a:cs typeface="Arial"/>
              </a:rPr>
              <a:t>T</a:t>
            </a:r>
            <a:endParaRPr sz="750" baseline="-33333">
              <a:latin typeface="Arial"/>
              <a:cs typeface="Arial"/>
            </a:endParaRPr>
          </a:p>
        </p:txBody>
      </p:sp>
      <p:pic>
        <p:nvPicPr>
          <p:cNvPr id="86" name="object 8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01867" y="2536924"/>
            <a:ext cx="186203" cy="819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50" y="376032"/>
            <a:ext cx="242824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Example: </a:t>
            </a:r>
            <a:r>
              <a:rPr sz="2400" b="1" spc="-25" dirty="0">
                <a:latin typeface="Arial"/>
                <a:cs typeface="Arial"/>
              </a:rPr>
              <a:t>Character-</a:t>
            </a:r>
            <a:r>
              <a:rPr sz="2400" b="1" spc="-10" dirty="0">
                <a:latin typeface="Arial"/>
                <a:cs typeface="Arial"/>
              </a:rPr>
              <a:t>level </a:t>
            </a:r>
            <a:r>
              <a:rPr sz="2400" b="1" dirty="0">
                <a:latin typeface="Arial"/>
                <a:cs typeface="Arial"/>
              </a:rPr>
              <a:t>Language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"/>
              <a:cs typeface="Arial"/>
            </a:endParaRPr>
          </a:p>
          <a:p>
            <a:pPr marL="12700" marR="817244">
              <a:lnSpc>
                <a:spcPct val="100000"/>
              </a:lnSpc>
            </a:pPr>
            <a:r>
              <a:rPr sz="2400" spc="-25" dirty="0">
                <a:latin typeface="Arial"/>
                <a:cs typeface="Arial"/>
              </a:rPr>
              <a:t>Vocabulary: </a:t>
            </a:r>
            <a:r>
              <a:rPr sz="2400" spc="-10" dirty="0">
                <a:latin typeface="Arial"/>
                <a:cs typeface="Arial"/>
              </a:rPr>
              <a:t>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"/>
              <a:cs typeface="Arial"/>
            </a:endParaRPr>
          </a:p>
          <a:p>
            <a:pPr marL="12700" marR="13843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Example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training sequence: </a:t>
            </a:r>
            <a:r>
              <a:rPr sz="2400" b="1" spc="-10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24199" y="376032"/>
            <a:ext cx="5821659" cy="3945617"/>
            <a:chOff x="2776199" y="114774"/>
            <a:chExt cx="6169660" cy="4206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435" y="168510"/>
              <a:ext cx="5179268" cy="41527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76199" y="114774"/>
              <a:ext cx="6169660" cy="2975610"/>
            </a:xfrm>
            <a:custGeom>
              <a:avLst/>
              <a:gdLst/>
              <a:ahLst/>
              <a:cxnLst/>
              <a:rect l="l" t="t" r="r" b="b"/>
              <a:pathLst>
                <a:path w="6169659" h="2975610">
                  <a:moveTo>
                    <a:pt x="6169199" y="2975099"/>
                  </a:moveTo>
                  <a:lnTo>
                    <a:pt x="0" y="2975099"/>
                  </a:lnTo>
                  <a:lnTo>
                    <a:pt x="0" y="0"/>
                  </a:lnTo>
                  <a:lnTo>
                    <a:pt x="6169199" y="0"/>
                  </a:lnTo>
                  <a:lnTo>
                    <a:pt x="6169199" y="297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4950" y="376032"/>
            <a:ext cx="24282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Example: </a:t>
            </a:r>
            <a:r>
              <a:rPr sz="2400" b="1" spc="-25" dirty="0">
                <a:latin typeface="Arial"/>
                <a:cs typeface="Arial"/>
              </a:rPr>
              <a:t>Character-</a:t>
            </a:r>
            <a:r>
              <a:rPr sz="2400" b="1" spc="-10" dirty="0">
                <a:latin typeface="Arial"/>
                <a:cs typeface="Arial"/>
              </a:rPr>
              <a:t>level </a:t>
            </a:r>
            <a:r>
              <a:rPr sz="2400" b="1" dirty="0">
                <a:latin typeface="Arial"/>
                <a:cs typeface="Arial"/>
              </a:rPr>
              <a:t>Language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950" y="1839073"/>
            <a:ext cx="229489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83895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Vocabulary: </a:t>
            </a:r>
            <a:r>
              <a:rPr sz="2400" spc="-10" dirty="0">
                <a:latin typeface="Arial"/>
                <a:cs typeface="Arial"/>
              </a:rPr>
              <a:t>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Example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training sequence: </a:t>
            </a:r>
            <a:r>
              <a:rPr sz="2400" b="1" spc="-10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76199" y="114774"/>
            <a:ext cx="6169660" cy="4206875"/>
            <a:chOff x="2776199" y="114774"/>
            <a:chExt cx="6169660" cy="42068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435" y="168510"/>
              <a:ext cx="5179268" cy="41527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76199" y="114774"/>
              <a:ext cx="6169660" cy="1694180"/>
            </a:xfrm>
            <a:custGeom>
              <a:avLst/>
              <a:gdLst/>
              <a:ahLst/>
              <a:cxnLst/>
              <a:rect l="l" t="t" r="r" b="b"/>
              <a:pathLst>
                <a:path w="6169659" h="1694180">
                  <a:moveTo>
                    <a:pt x="6169199" y="1693799"/>
                  </a:moveTo>
                  <a:lnTo>
                    <a:pt x="0" y="1693799"/>
                  </a:lnTo>
                  <a:lnTo>
                    <a:pt x="0" y="0"/>
                  </a:lnTo>
                  <a:lnTo>
                    <a:pt x="6169199" y="0"/>
                  </a:lnTo>
                  <a:lnTo>
                    <a:pt x="6169199" y="1693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6625" y="576138"/>
              <a:ext cx="4438649" cy="4286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1862" y="571375"/>
              <a:ext cx="4448175" cy="438150"/>
            </a:xfrm>
            <a:custGeom>
              <a:avLst/>
              <a:gdLst/>
              <a:ahLst/>
              <a:cxnLst/>
              <a:rect l="l" t="t" r="r" b="b"/>
              <a:pathLst>
                <a:path w="4448175" h="438150">
                  <a:moveTo>
                    <a:pt x="0" y="0"/>
                  </a:moveTo>
                  <a:lnTo>
                    <a:pt x="4448174" y="0"/>
                  </a:lnTo>
                  <a:lnTo>
                    <a:pt x="4448174" y="438149"/>
                  </a:lnTo>
                  <a:lnTo>
                    <a:pt x="0" y="438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50" y="376032"/>
            <a:ext cx="242824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Example: </a:t>
            </a:r>
            <a:r>
              <a:rPr sz="2400" b="1" spc="-25" dirty="0">
                <a:latin typeface="Arial"/>
                <a:cs typeface="Arial"/>
              </a:rPr>
              <a:t>Character-</a:t>
            </a:r>
            <a:r>
              <a:rPr sz="2400" b="1" spc="-10" dirty="0">
                <a:latin typeface="Arial"/>
                <a:cs typeface="Arial"/>
              </a:rPr>
              <a:t>level </a:t>
            </a:r>
            <a:r>
              <a:rPr sz="2400" b="1" dirty="0">
                <a:latin typeface="Arial"/>
                <a:cs typeface="Arial"/>
              </a:rPr>
              <a:t>Language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"/>
              <a:cs typeface="Arial"/>
            </a:endParaRPr>
          </a:p>
          <a:p>
            <a:pPr marL="12700" marR="817244">
              <a:lnSpc>
                <a:spcPct val="100000"/>
              </a:lnSpc>
            </a:pPr>
            <a:r>
              <a:rPr sz="2400" spc="-25" dirty="0">
                <a:latin typeface="Arial"/>
                <a:cs typeface="Arial"/>
              </a:rPr>
              <a:t>Vocabulary: </a:t>
            </a:r>
            <a:r>
              <a:rPr sz="2400" spc="-10" dirty="0">
                <a:latin typeface="Arial"/>
                <a:cs typeface="Arial"/>
              </a:rPr>
              <a:t>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"/>
              <a:cs typeface="Arial"/>
            </a:endParaRPr>
          </a:p>
          <a:p>
            <a:pPr marL="12700" marR="13843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Example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training sequence: </a:t>
            </a:r>
            <a:r>
              <a:rPr sz="2400" b="1" spc="-10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2435" y="174815"/>
            <a:ext cx="5179268" cy="414877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88075" y="120324"/>
            <a:ext cx="3922395" cy="4384040"/>
            <a:chOff x="4688075" y="120324"/>
            <a:chExt cx="3922395" cy="4384040"/>
          </a:xfrm>
        </p:grpSpPr>
        <p:sp>
          <p:nvSpPr>
            <p:cNvPr id="3" name="object 3"/>
            <p:cNvSpPr/>
            <p:nvPr/>
          </p:nvSpPr>
          <p:spPr>
            <a:xfrm>
              <a:off x="4688075" y="120324"/>
              <a:ext cx="3910329" cy="1817370"/>
            </a:xfrm>
            <a:custGeom>
              <a:avLst/>
              <a:gdLst/>
              <a:ahLst/>
              <a:cxnLst/>
              <a:rect l="l" t="t" r="r" b="b"/>
              <a:pathLst>
                <a:path w="3910329" h="1817370">
                  <a:moveTo>
                    <a:pt x="3607093" y="1816799"/>
                  </a:moveTo>
                  <a:lnTo>
                    <a:pt x="302806" y="1816799"/>
                  </a:lnTo>
                  <a:lnTo>
                    <a:pt x="253689" y="1812836"/>
                  </a:lnTo>
                  <a:lnTo>
                    <a:pt x="207095" y="1801362"/>
                  </a:lnTo>
                  <a:lnTo>
                    <a:pt x="163649" y="1783001"/>
                  </a:lnTo>
                  <a:lnTo>
                    <a:pt x="123972" y="1758375"/>
                  </a:lnTo>
                  <a:lnTo>
                    <a:pt x="88689" y="1728110"/>
                  </a:lnTo>
                  <a:lnTo>
                    <a:pt x="58423" y="1692827"/>
                  </a:lnTo>
                  <a:lnTo>
                    <a:pt x="33798" y="1653150"/>
                  </a:lnTo>
                  <a:lnTo>
                    <a:pt x="15437" y="1609704"/>
                  </a:lnTo>
                  <a:lnTo>
                    <a:pt x="3963" y="1563110"/>
                  </a:lnTo>
                  <a:lnTo>
                    <a:pt x="0" y="1513993"/>
                  </a:lnTo>
                  <a:lnTo>
                    <a:pt x="0" y="302806"/>
                  </a:lnTo>
                  <a:lnTo>
                    <a:pt x="3963" y="253689"/>
                  </a:lnTo>
                  <a:lnTo>
                    <a:pt x="15437" y="207095"/>
                  </a:lnTo>
                  <a:lnTo>
                    <a:pt x="33798" y="163649"/>
                  </a:lnTo>
                  <a:lnTo>
                    <a:pt x="58423" y="123972"/>
                  </a:lnTo>
                  <a:lnTo>
                    <a:pt x="88689" y="88689"/>
                  </a:lnTo>
                  <a:lnTo>
                    <a:pt x="123972" y="58424"/>
                  </a:lnTo>
                  <a:lnTo>
                    <a:pt x="163649" y="33798"/>
                  </a:lnTo>
                  <a:lnTo>
                    <a:pt x="207095" y="15437"/>
                  </a:lnTo>
                  <a:lnTo>
                    <a:pt x="253689" y="3963"/>
                  </a:lnTo>
                  <a:lnTo>
                    <a:pt x="302806" y="0"/>
                  </a:lnTo>
                  <a:lnTo>
                    <a:pt x="3607093" y="0"/>
                  </a:lnTo>
                  <a:lnTo>
                    <a:pt x="3654748" y="3772"/>
                  </a:lnTo>
                  <a:lnTo>
                    <a:pt x="3700801" y="14864"/>
                  </a:lnTo>
                  <a:lnTo>
                    <a:pt x="3744437" y="32938"/>
                  </a:lnTo>
                  <a:lnTo>
                    <a:pt x="3784845" y="57659"/>
                  </a:lnTo>
                  <a:lnTo>
                    <a:pt x="3821209" y="88689"/>
                  </a:lnTo>
                  <a:lnTo>
                    <a:pt x="3852240" y="125054"/>
                  </a:lnTo>
                  <a:lnTo>
                    <a:pt x="3876961" y="165461"/>
                  </a:lnTo>
                  <a:lnTo>
                    <a:pt x="3895035" y="209098"/>
                  </a:lnTo>
                  <a:lnTo>
                    <a:pt x="3906127" y="255150"/>
                  </a:lnTo>
                  <a:lnTo>
                    <a:pt x="3909899" y="302806"/>
                  </a:lnTo>
                  <a:lnTo>
                    <a:pt x="3909899" y="1513993"/>
                  </a:lnTo>
                  <a:lnTo>
                    <a:pt x="3905936" y="1563110"/>
                  </a:lnTo>
                  <a:lnTo>
                    <a:pt x="3894462" y="1609704"/>
                  </a:lnTo>
                  <a:lnTo>
                    <a:pt x="3876101" y="1653150"/>
                  </a:lnTo>
                  <a:lnTo>
                    <a:pt x="3851475" y="1692827"/>
                  </a:lnTo>
                  <a:lnTo>
                    <a:pt x="3821210" y="1728110"/>
                  </a:lnTo>
                  <a:lnTo>
                    <a:pt x="3785927" y="1758375"/>
                  </a:lnTo>
                  <a:lnTo>
                    <a:pt x="3746250" y="1783001"/>
                  </a:lnTo>
                  <a:lnTo>
                    <a:pt x="3702803" y="1801362"/>
                  </a:lnTo>
                  <a:lnTo>
                    <a:pt x="3656210" y="1812836"/>
                  </a:lnTo>
                  <a:lnTo>
                    <a:pt x="3607093" y="18167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0350" y="1643474"/>
              <a:ext cx="3909874" cy="286032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4950" y="376032"/>
            <a:ext cx="36639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Example: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Character-</a:t>
            </a:r>
            <a:r>
              <a:rPr sz="2400" b="1" spc="-10" dirty="0">
                <a:latin typeface="Arial"/>
                <a:cs typeface="Arial"/>
              </a:rPr>
              <a:t>level </a:t>
            </a:r>
            <a:r>
              <a:rPr sz="2400" b="1" dirty="0">
                <a:latin typeface="Arial"/>
                <a:cs typeface="Arial"/>
              </a:rPr>
              <a:t>Language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Model Sampling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950" y="1839073"/>
            <a:ext cx="3797300" cy="212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Vocabulary: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dirty="0">
                <a:latin typeface="Arial"/>
                <a:cs typeface="Arial"/>
              </a:rPr>
              <a:t>At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test-</a:t>
            </a:r>
            <a:r>
              <a:rPr sz="2200" dirty="0">
                <a:latin typeface="Arial"/>
                <a:cs typeface="Arial"/>
              </a:rPr>
              <a:t>time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sample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characters </a:t>
            </a:r>
            <a:r>
              <a:rPr sz="2200" dirty="0">
                <a:latin typeface="Arial"/>
                <a:cs typeface="Arial"/>
              </a:rPr>
              <a:t>one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at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time,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feed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back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35" dirty="0">
                <a:latin typeface="Arial"/>
                <a:cs typeface="Arial"/>
              </a:rPr>
              <a:t>to </a:t>
            </a:r>
            <a:r>
              <a:rPr sz="2200" spc="-1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41750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</a:pPr>
            <a:r>
              <a:rPr sz="900" b="1" spc="-2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95254" y="1520287"/>
            <a:ext cx="41275" cy="132715"/>
            <a:chOff x="5995254" y="1520287"/>
            <a:chExt cx="41275" cy="132715"/>
          </a:xfrm>
        </p:grpSpPr>
        <p:sp>
          <p:nvSpPr>
            <p:cNvPr id="9" name="object 9"/>
            <p:cNvSpPr/>
            <p:nvPr/>
          </p:nvSpPr>
          <p:spPr>
            <a:xfrm>
              <a:off x="6015749" y="1568274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00017" y="1525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00017" y="1525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79650" y="1066438"/>
            <a:ext cx="678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839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5121" y="388730"/>
            <a:ext cx="167640" cy="1045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1545"/>
              </a:lnSpc>
            </a:pPr>
            <a:r>
              <a:rPr sz="1400" spc="-25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4897" y="410655"/>
            <a:ext cx="915035" cy="1023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spc="-25" dirty="0">
                <a:latin typeface="Arial"/>
                <a:cs typeface="Arial"/>
              </a:rPr>
              <a:t>“l”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2100" spc="-37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.11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.17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.02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.68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.08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.03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.79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95254" y="650162"/>
            <a:ext cx="41275" cy="132715"/>
            <a:chOff x="5995254" y="650162"/>
            <a:chExt cx="41275" cy="132715"/>
          </a:xfrm>
        </p:grpSpPr>
        <p:sp>
          <p:nvSpPr>
            <p:cNvPr id="17" name="object 17"/>
            <p:cNvSpPr/>
            <p:nvPr/>
          </p:nvSpPr>
          <p:spPr>
            <a:xfrm>
              <a:off x="6015749" y="698150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0017" y="654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0017" y="654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79650" y="519112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67818" y="74129"/>
            <a:ext cx="2237105" cy="4504055"/>
          </a:xfrm>
          <a:custGeom>
            <a:avLst/>
            <a:gdLst/>
            <a:ahLst/>
            <a:cxnLst/>
            <a:rect l="l" t="t" r="r" b="b"/>
            <a:pathLst>
              <a:path w="2237104" h="4504055">
                <a:moveTo>
                  <a:pt x="2237054" y="0"/>
                </a:moveTo>
                <a:lnTo>
                  <a:pt x="1727695" y="0"/>
                </a:lnTo>
                <a:lnTo>
                  <a:pt x="509346" y="0"/>
                </a:lnTo>
                <a:lnTo>
                  <a:pt x="0" y="0"/>
                </a:lnTo>
                <a:lnTo>
                  <a:pt x="0" y="4503902"/>
                </a:lnTo>
                <a:lnTo>
                  <a:pt x="509346" y="4503902"/>
                </a:lnTo>
                <a:lnTo>
                  <a:pt x="1727695" y="4503902"/>
                </a:lnTo>
                <a:lnTo>
                  <a:pt x="2237054" y="4503902"/>
                </a:lnTo>
                <a:lnTo>
                  <a:pt x="22370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00349" y="120324"/>
            <a:ext cx="3910329" cy="4467225"/>
            <a:chOff x="4700349" y="120324"/>
            <a:chExt cx="3910329" cy="4467225"/>
          </a:xfrm>
        </p:grpSpPr>
        <p:sp>
          <p:nvSpPr>
            <p:cNvPr id="3" name="object 3"/>
            <p:cNvSpPr/>
            <p:nvPr/>
          </p:nvSpPr>
          <p:spPr>
            <a:xfrm>
              <a:off x="4700349" y="120324"/>
              <a:ext cx="3897629" cy="1817370"/>
            </a:xfrm>
            <a:custGeom>
              <a:avLst/>
              <a:gdLst/>
              <a:ahLst/>
              <a:cxnLst/>
              <a:rect l="l" t="t" r="r" b="b"/>
              <a:pathLst>
                <a:path w="3897629" h="1817370">
                  <a:moveTo>
                    <a:pt x="3594793" y="1816799"/>
                  </a:moveTo>
                  <a:lnTo>
                    <a:pt x="302806" y="1816799"/>
                  </a:lnTo>
                  <a:lnTo>
                    <a:pt x="253689" y="1812836"/>
                  </a:lnTo>
                  <a:lnTo>
                    <a:pt x="207095" y="1801362"/>
                  </a:lnTo>
                  <a:lnTo>
                    <a:pt x="163649" y="1783001"/>
                  </a:lnTo>
                  <a:lnTo>
                    <a:pt x="123972" y="1758375"/>
                  </a:lnTo>
                  <a:lnTo>
                    <a:pt x="88689" y="1728110"/>
                  </a:lnTo>
                  <a:lnTo>
                    <a:pt x="58423" y="1692827"/>
                  </a:lnTo>
                  <a:lnTo>
                    <a:pt x="33798" y="1653150"/>
                  </a:lnTo>
                  <a:lnTo>
                    <a:pt x="15437" y="1609704"/>
                  </a:lnTo>
                  <a:lnTo>
                    <a:pt x="3963" y="1563110"/>
                  </a:lnTo>
                  <a:lnTo>
                    <a:pt x="0" y="1513993"/>
                  </a:lnTo>
                  <a:lnTo>
                    <a:pt x="0" y="302806"/>
                  </a:lnTo>
                  <a:lnTo>
                    <a:pt x="3963" y="253689"/>
                  </a:lnTo>
                  <a:lnTo>
                    <a:pt x="15437" y="207095"/>
                  </a:lnTo>
                  <a:lnTo>
                    <a:pt x="33798" y="163649"/>
                  </a:lnTo>
                  <a:lnTo>
                    <a:pt x="58423" y="123972"/>
                  </a:lnTo>
                  <a:lnTo>
                    <a:pt x="88689" y="88689"/>
                  </a:lnTo>
                  <a:lnTo>
                    <a:pt x="123972" y="58424"/>
                  </a:lnTo>
                  <a:lnTo>
                    <a:pt x="163649" y="33798"/>
                  </a:lnTo>
                  <a:lnTo>
                    <a:pt x="207095" y="15437"/>
                  </a:lnTo>
                  <a:lnTo>
                    <a:pt x="253689" y="3963"/>
                  </a:lnTo>
                  <a:lnTo>
                    <a:pt x="302806" y="0"/>
                  </a:lnTo>
                  <a:lnTo>
                    <a:pt x="3594793" y="0"/>
                  </a:lnTo>
                  <a:lnTo>
                    <a:pt x="3642448" y="3772"/>
                  </a:lnTo>
                  <a:lnTo>
                    <a:pt x="3688501" y="14864"/>
                  </a:lnTo>
                  <a:lnTo>
                    <a:pt x="3732137" y="32938"/>
                  </a:lnTo>
                  <a:lnTo>
                    <a:pt x="3772545" y="57659"/>
                  </a:lnTo>
                  <a:lnTo>
                    <a:pt x="3808909" y="88689"/>
                  </a:lnTo>
                  <a:lnTo>
                    <a:pt x="3839940" y="125054"/>
                  </a:lnTo>
                  <a:lnTo>
                    <a:pt x="3864661" y="165461"/>
                  </a:lnTo>
                  <a:lnTo>
                    <a:pt x="3882735" y="209098"/>
                  </a:lnTo>
                  <a:lnTo>
                    <a:pt x="3893827" y="255150"/>
                  </a:lnTo>
                  <a:lnTo>
                    <a:pt x="3897599" y="302806"/>
                  </a:lnTo>
                  <a:lnTo>
                    <a:pt x="3897599" y="1513993"/>
                  </a:lnTo>
                  <a:lnTo>
                    <a:pt x="3893636" y="1563110"/>
                  </a:lnTo>
                  <a:lnTo>
                    <a:pt x="3882162" y="1609704"/>
                  </a:lnTo>
                  <a:lnTo>
                    <a:pt x="3863801" y="1653150"/>
                  </a:lnTo>
                  <a:lnTo>
                    <a:pt x="3839175" y="1692827"/>
                  </a:lnTo>
                  <a:lnTo>
                    <a:pt x="3808910" y="1728110"/>
                  </a:lnTo>
                  <a:lnTo>
                    <a:pt x="3773627" y="1758375"/>
                  </a:lnTo>
                  <a:lnTo>
                    <a:pt x="3733950" y="1783001"/>
                  </a:lnTo>
                  <a:lnTo>
                    <a:pt x="3690503" y="1801362"/>
                  </a:lnTo>
                  <a:lnTo>
                    <a:pt x="3643910" y="1812836"/>
                  </a:lnTo>
                  <a:lnTo>
                    <a:pt x="3594793" y="18167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0350" y="1643474"/>
              <a:ext cx="3909874" cy="28603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74777" y="210974"/>
              <a:ext cx="426720" cy="4367530"/>
            </a:xfrm>
            <a:custGeom>
              <a:avLst/>
              <a:gdLst/>
              <a:ahLst/>
              <a:cxnLst/>
              <a:rect l="l" t="t" r="r" b="b"/>
              <a:pathLst>
                <a:path w="426720" h="4367530">
                  <a:moveTo>
                    <a:pt x="0" y="100972"/>
                  </a:moveTo>
                  <a:lnTo>
                    <a:pt x="1283" y="99893"/>
                  </a:lnTo>
                  <a:lnTo>
                    <a:pt x="4948" y="89434"/>
                  </a:lnTo>
                  <a:lnTo>
                    <a:pt x="10718" y="72637"/>
                  </a:lnTo>
                  <a:lnTo>
                    <a:pt x="18316" y="52541"/>
                  </a:lnTo>
                  <a:lnTo>
                    <a:pt x="27465" y="32189"/>
                  </a:lnTo>
                  <a:lnTo>
                    <a:pt x="37889" y="14620"/>
                  </a:lnTo>
                  <a:lnTo>
                    <a:pt x="49309" y="2877"/>
                  </a:lnTo>
                  <a:lnTo>
                    <a:pt x="61449" y="0"/>
                  </a:lnTo>
                  <a:lnTo>
                    <a:pt x="74033" y="9029"/>
                  </a:lnTo>
                  <a:lnTo>
                    <a:pt x="99421" y="74973"/>
                  </a:lnTo>
                  <a:lnTo>
                    <a:pt x="111672" y="137969"/>
                  </a:lnTo>
                  <a:lnTo>
                    <a:pt x="118564" y="185651"/>
                  </a:lnTo>
                  <a:lnTo>
                    <a:pt x="125239" y="241184"/>
                  </a:lnTo>
                  <a:lnTo>
                    <a:pt x="131709" y="304171"/>
                  </a:lnTo>
                  <a:lnTo>
                    <a:pt x="137984" y="374215"/>
                  </a:lnTo>
                  <a:lnTo>
                    <a:pt x="144076" y="450919"/>
                  </a:lnTo>
                  <a:lnTo>
                    <a:pt x="147057" y="491645"/>
                  </a:lnTo>
                  <a:lnTo>
                    <a:pt x="149996" y="533887"/>
                  </a:lnTo>
                  <a:lnTo>
                    <a:pt x="152894" y="577595"/>
                  </a:lnTo>
                  <a:lnTo>
                    <a:pt x="155754" y="622720"/>
                  </a:lnTo>
                  <a:lnTo>
                    <a:pt x="158576" y="669212"/>
                  </a:lnTo>
                  <a:lnTo>
                    <a:pt x="161363" y="717022"/>
                  </a:lnTo>
                  <a:lnTo>
                    <a:pt x="164114" y="766100"/>
                  </a:lnTo>
                  <a:lnTo>
                    <a:pt x="166832" y="816397"/>
                  </a:lnTo>
                  <a:lnTo>
                    <a:pt x="169518" y="867862"/>
                  </a:lnTo>
                  <a:lnTo>
                    <a:pt x="172174" y="920446"/>
                  </a:lnTo>
                  <a:lnTo>
                    <a:pt x="174801" y="974100"/>
                  </a:lnTo>
                  <a:lnTo>
                    <a:pt x="177399" y="1028774"/>
                  </a:lnTo>
                  <a:lnTo>
                    <a:pt x="179972" y="1084418"/>
                  </a:lnTo>
                  <a:lnTo>
                    <a:pt x="182519" y="1140983"/>
                  </a:lnTo>
                  <a:lnTo>
                    <a:pt x="185043" y="1198419"/>
                  </a:lnTo>
                  <a:lnTo>
                    <a:pt x="187544" y="1256677"/>
                  </a:lnTo>
                  <a:lnTo>
                    <a:pt x="190025" y="1315706"/>
                  </a:lnTo>
                  <a:lnTo>
                    <a:pt x="192486" y="1375457"/>
                  </a:lnTo>
                  <a:lnTo>
                    <a:pt x="194929" y="1435881"/>
                  </a:lnTo>
                  <a:lnTo>
                    <a:pt x="197356" y="1496928"/>
                  </a:lnTo>
                  <a:lnTo>
                    <a:pt x="199767" y="1558548"/>
                  </a:lnTo>
                  <a:lnTo>
                    <a:pt x="202164" y="1620692"/>
                  </a:lnTo>
                  <a:lnTo>
                    <a:pt x="204549" y="1683310"/>
                  </a:lnTo>
                  <a:lnTo>
                    <a:pt x="206923" y="1746352"/>
                  </a:lnTo>
                  <a:lnTo>
                    <a:pt x="209287" y="1809770"/>
                  </a:lnTo>
                  <a:lnTo>
                    <a:pt x="211643" y="1873512"/>
                  </a:lnTo>
                  <a:lnTo>
                    <a:pt x="213992" y="1937530"/>
                  </a:lnTo>
                  <a:lnTo>
                    <a:pt x="216335" y="2001774"/>
                  </a:lnTo>
                  <a:lnTo>
                    <a:pt x="218674" y="2066195"/>
                  </a:lnTo>
                  <a:lnTo>
                    <a:pt x="221010" y="2130742"/>
                  </a:lnTo>
                  <a:lnTo>
                    <a:pt x="223345" y="2195366"/>
                  </a:lnTo>
                  <a:lnTo>
                    <a:pt x="225680" y="2260017"/>
                  </a:lnTo>
                  <a:lnTo>
                    <a:pt x="228016" y="2324642"/>
                  </a:lnTo>
                  <a:lnTo>
                    <a:pt x="230355" y="2389187"/>
                  </a:lnTo>
                  <a:lnTo>
                    <a:pt x="232699" y="2453598"/>
                  </a:lnTo>
                  <a:lnTo>
                    <a:pt x="235047" y="2517823"/>
                  </a:lnTo>
                  <a:lnTo>
                    <a:pt x="237403" y="2581807"/>
                  </a:lnTo>
                  <a:lnTo>
                    <a:pt x="239767" y="2645496"/>
                  </a:lnTo>
                  <a:lnTo>
                    <a:pt x="242141" y="2708837"/>
                  </a:lnTo>
                  <a:lnTo>
                    <a:pt x="244526" y="2771777"/>
                  </a:lnTo>
                  <a:lnTo>
                    <a:pt x="246923" y="2834262"/>
                  </a:lnTo>
                  <a:lnTo>
                    <a:pt x="249335" y="2896237"/>
                  </a:lnTo>
                  <a:lnTo>
                    <a:pt x="251761" y="2957650"/>
                  </a:lnTo>
                  <a:lnTo>
                    <a:pt x="254205" y="3018446"/>
                  </a:lnTo>
                  <a:lnTo>
                    <a:pt x="256666" y="3078573"/>
                  </a:lnTo>
                  <a:lnTo>
                    <a:pt x="259147" y="3137976"/>
                  </a:lnTo>
                  <a:lnTo>
                    <a:pt x="261648" y="3196602"/>
                  </a:lnTo>
                  <a:lnTo>
                    <a:pt x="264172" y="3254397"/>
                  </a:lnTo>
                  <a:lnTo>
                    <a:pt x="266720" y="3311308"/>
                  </a:lnTo>
                  <a:lnTo>
                    <a:pt x="269292" y="3367281"/>
                  </a:lnTo>
                  <a:lnTo>
                    <a:pt x="271891" y="3422262"/>
                  </a:lnTo>
                  <a:lnTo>
                    <a:pt x="274518" y="3476197"/>
                  </a:lnTo>
                  <a:lnTo>
                    <a:pt x="277173" y="3529033"/>
                  </a:lnTo>
                  <a:lnTo>
                    <a:pt x="279860" y="3580717"/>
                  </a:lnTo>
                  <a:lnTo>
                    <a:pt x="282578" y="3631195"/>
                  </a:lnTo>
                  <a:lnTo>
                    <a:pt x="285330" y="3680412"/>
                  </a:lnTo>
                  <a:lnTo>
                    <a:pt x="288116" y="3728316"/>
                  </a:lnTo>
                  <a:lnTo>
                    <a:pt x="290938" y="3774853"/>
                  </a:lnTo>
                  <a:lnTo>
                    <a:pt x="293798" y="3819968"/>
                  </a:lnTo>
                  <a:lnTo>
                    <a:pt x="296697" y="3863609"/>
                  </a:lnTo>
                  <a:lnTo>
                    <a:pt x="299636" y="3905722"/>
                  </a:lnTo>
                  <a:lnTo>
                    <a:pt x="302617" y="3946254"/>
                  </a:lnTo>
                  <a:lnTo>
                    <a:pt x="305641" y="3985149"/>
                  </a:lnTo>
                  <a:lnTo>
                    <a:pt x="311823" y="4057820"/>
                  </a:lnTo>
                  <a:lnTo>
                    <a:pt x="318195" y="4123304"/>
                  </a:lnTo>
                  <a:lnTo>
                    <a:pt x="324766" y="4181174"/>
                  </a:lnTo>
                  <a:lnTo>
                    <a:pt x="331548" y="4231000"/>
                  </a:lnTo>
                  <a:lnTo>
                    <a:pt x="349780" y="4320209"/>
                  </a:lnTo>
                  <a:lnTo>
                    <a:pt x="365016" y="4356493"/>
                  </a:lnTo>
                  <a:lnTo>
                    <a:pt x="380252" y="4366961"/>
                  </a:lnTo>
                  <a:lnTo>
                    <a:pt x="395009" y="4356962"/>
                  </a:lnTo>
                  <a:lnTo>
                    <a:pt x="412850" y="4321735"/>
                  </a:lnTo>
                  <a:lnTo>
                    <a:pt x="424556" y="4285294"/>
                  </a:lnTo>
                  <a:lnTo>
                    <a:pt x="425676" y="4281203"/>
                  </a:lnTo>
                  <a:lnTo>
                    <a:pt x="426255" y="427902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0549" y="4395421"/>
              <a:ext cx="80965" cy="10973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41750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</a:pPr>
            <a:r>
              <a:rPr sz="900" b="1" spc="-2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95254" y="1520287"/>
            <a:ext cx="41275" cy="132715"/>
            <a:chOff x="5995254" y="1520287"/>
            <a:chExt cx="41275" cy="132715"/>
          </a:xfrm>
        </p:grpSpPr>
        <p:sp>
          <p:nvSpPr>
            <p:cNvPr id="9" name="object 9"/>
            <p:cNvSpPr/>
            <p:nvPr/>
          </p:nvSpPr>
          <p:spPr>
            <a:xfrm>
              <a:off x="6015749" y="1568274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00017" y="1525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00017" y="1525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79650" y="1066438"/>
            <a:ext cx="678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839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5121" y="388730"/>
            <a:ext cx="167640" cy="1045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1545"/>
              </a:lnSpc>
            </a:pPr>
            <a:r>
              <a:rPr sz="1400" spc="-25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4897" y="410655"/>
            <a:ext cx="915035" cy="1023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spc="-25" dirty="0">
                <a:latin typeface="Arial"/>
                <a:cs typeface="Arial"/>
              </a:rPr>
              <a:t>“l”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2100" spc="-37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.11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.17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.02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.68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.08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.03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.79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95254" y="650162"/>
            <a:ext cx="41275" cy="132715"/>
            <a:chOff x="5995254" y="650162"/>
            <a:chExt cx="41275" cy="132715"/>
          </a:xfrm>
        </p:grpSpPr>
        <p:sp>
          <p:nvSpPr>
            <p:cNvPr id="17" name="object 17"/>
            <p:cNvSpPr/>
            <p:nvPr/>
          </p:nvSpPr>
          <p:spPr>
            <a:xfrm>
              <a:off x="6015749" y="698150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0017" y="654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0017" y="654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79650" y="519112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67818" y="74129"/>
            <a:ext cx="2237105" cy="4504055"/>
          </a:xfrm>
          <a:custGeom>
            <a:avLst/>
            <a:gdLst/>
            <a:ahLst/>
            <a:cxnLst/>
            <a:rect l="l" t="t" r="r" b="b"/>
            <a:pathLst>
              <a:path w="2237104" h="4504055">
                <a:moveTo>
                  <a:pt x="2237054" y="0"/>
                </a:moveTo>
                <a:lnTo>
                  <a:pt x="509346" y="0"/>
                </a:lnTo>
                <a:lnTo>
                  <a:pt x="0" y="12"/>
                </a:lnTo>
                <a:lnTo>
                  <a:pt x="0" y="3505212"/>
                </a:lnTo>
                <a:lnTo>
                  <a:pt x="509346" y="3505212"/>
                </a:lnTo>
                <a:lnTo>
                  <a:pt x="509346" y="4503902"/>
                </a:lnTo>
                <a:lnTo>
                  <a:pt x="2237054" y="4503902"/>
                </a:lnTo>
                <a:lnTo>
                  <a:pt x="22370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44950" y="376032"/>
            <a:ext cx="36639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Example: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Character-</a:t>
            </a:r>
            <a:r>
              <a:rPr sz="2400" b="1" spc="-10" dirty="0">
                <a:latin typeface="Arial"/>
                <a:cs typeface="Arial"/>
              </a:rPr>
              <a:t>level </a:t>
            </a:r>
            <a:r>
              <a:rPr sz="2400" b="1" dirty="0">
                <a:latin typeface="Arial"/>
                <a:cs typeface="Arial"/>
              </a:rPr>
              <a:t>Language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Model Sampling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xfrm>
            <a:off x="267362" y="1906093"/>
            <a:ext cx="4144997" cy="2290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Vocabulary: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[h,e,l,o]</a:t>
            </a: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pc="-10" dirty="0"/>
          </a:p>
          <a:p>
            <a:pPr marL="12700" marR="5080">
              <a:lnSpc>
                <a:spcPct val="100000"/>
              </a:lnSpc>
            </a:pPr>
            <a:r>
              <a:rPr sz="2200" dirty="0"/>
              <a:t>At</a:t>
            </a:r>
            <a:r>
              <a:rPr sz="2200" spc="-20" dirty="0"/>
              <a:t> test-</a:t>
            </a:r>
            <a:r>
              <a:rPr sz="2200" dirty="0"/>
              <a:t>time</a:t>
            </a:r>
            <a:r>
              <a:rPr sz="2200" spc="-20" dirty="0"/>
              <a:t> </a:t>
            </a:r>
            <a:r>
              <a:rPr sz="2200" spc="-10" dirty="0"/>
              <a:t>sample </a:t>
            </a:r>
            <a:r>
              <a:rPr sz="2200" dirty="0"/>
              <a:t>characters</a:t>
            </a:r>
            <a:r>
              <a:rPr sz="2200" spc="-60" dirty="0"/>
              <a:t> </a:t>
            </a:r>
            <a:r>
              <a:rPr sz="2200" dirty="0"/>
              <a:t>one</a:t>
            </a:r>
            <a:r>
              <a:rPr sz="2200" spc="-55" dirty="0"/>
              <a:t> </a:t>
            </a:r>
            <a:r>
              <a:rPr sz="2200" dirty="0"/>
              <a:t>at</a:t>
            </a:r>
            <a:r>
              <a:rPr sz="2200" spc="-55" dirty="0"/>
              <a:t> </a:t>
            </a:r>
            <a:r>
              <a:rPr sz="2200" dirty="0"/>
              <a:t>a</a:t>
            </a:r>
            <a:r>
              <a:rPr sz="2200" spc="-55" dirty="0"/>
              <a:t> </a:t>
            </a:r>
            <a:r>
              <a:rPr sz="2200" dirty="0"/>
              <a:t>time,</a:t>
            </a:r>
            <a:r>
              <a:rPr sz="2200" spc="-55" dirty="0"/>
              <a:t> </a:t>
            </a:r>
            <a:r>
              <a:rPr sz="2200" spc="-20" dirty="0"/>
              <a:t>feed </a:t>
            </a:r>
            <a:r>
              <a:rPr sz="2200" dirty="0"/>
              <a:t>back</a:t>
            </a:r>
            <a:r>
              <a:rPr sz="2200" spc="-40" dirty="0"/>
              <a:t> </a:t>
            </a:r>
            <a:r>
              <a:rPr sz="2200" dirty="0"/>
              <a:t>to</a:t>
            </a:r>
            <a:r>
              <a:rPr sz="2200" spc="-40" dirty="0"/>
              <a:t> </a:t>
            </a:r>
            <a:r>
              <a:rPr sz="2200" spc="-10" dirty="0"/>
              <a:t>model</a:t>
            </a:r>
            <a:endParaRPr sz="2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88075" y="120324"/>
            <a:ext cx="3922395" cy="4467225"/>
            <a:chOff x="4688075" y="120324"/>
            <a:chExt cx="3922395" cy="4467225"/>
          </a:xfrm>
        </p:grpSpPr>
        <p:sp>
          <p:nvSpPr>
            <p:cNvPr id="3" name="object 3"/>
            <p:cNvSpPr/>
            <p:nvPr/>
          </p:nvSpPr>
          <p:spPr>
            <a:xfrm>
              <a:off x="4688075" y="120324"/>
              <a:ext cx="3910329" cy="1817370"/>
            </a:xfrm>
            <a:custGeom>
              <a:avLst/>
              <a:gdLst/>
              <a:ahLst/>
              <a:cxnLst/>
              <a:rect l="l" t="t" r="r" b="b"/>
              <a:pathLst>
                <a:path w="3910329" h="1817370">
                  <a:moveTo>
                    <a:pt x="3607093" y="1816799"/>
                  </a:moveTo>
                  <a:lnTo>
                    <a:pt x="302806" y="1816799"/>
                  </a:lnTo>
                  <a:lnTo>
                    <a:pt x="253689" y="1812836"/>
                  </a:lnTo>
                  <a:lnTo>
                    <a:pt x="207095" y="1801362"/>
                  </a:lnTo>
                  <a:lnTo>
                    <a:pt x="163649" y="1783001"/>
                  </a:lnTo>
                  <a:lnTo>
                    <a:pt x="123972" y="1758375"/>
                  </a:lnTo>
                  <a:lnTo>
                    <a:pt x="88689" y="1728110"/>
                  </a:lnTo>
                  <a:lnTo>
                    <a:pt x="58423" y="1692827"/>
                  </a:lnTo>
                  <a:lnTo>
                    <a:pt x="33798" y="1653150"/>
                  </a:lnTo>
                  <a:lnTo>
                    <a:pt x="15437" y="1609704"/>
                  </a:lnTo>
                  <a:lnTo>
                    <a:pt x="3963" y="1563110"/>
                  </a:lnTo>
                  <a:lnTo>
                    <a:pt x="0" y="1513993"/>
                  </a:lnTo>
                  <a:lnTo>
                    <a:pt x="0" y="302806"/>
                  </a:lnTo>
                  <a:lnTo>
                    <a:pt x="3963" y="253689"/>
                  </a:lnTo>
                  <a:lnTo>
                    <a:pt x="15437" y="207095"/>
                  </a:lnTo>
                  <a:lnTo>
                    <a:pt x="33798" y="163649"/>
                  </a:lnTo>
                  <a:lnTo>
                    <a:pt x="58423" y="123972"/>
                  </a:lnTo>
                  <a:lnTo>
                    <a:pt x="88689" y="88689"/>
                  </a:lnTo>
                  <a:lnTo>
                    <a:pt x="123972" y="58424"/>
                  </a:lnTo>
                  <a:lnTo>
                    <a:pt x="163649" y="33798"/>
                  </a:lnTo>
                  <a:lnTo>
                    <a:pt x="207095" y="15437"/>
                  </a:lnTo>
                  <a:lnTo>
                    <a:pt x="253689" y="3963"/>
                  </a:lnTo>
                  <a:lnTo>
                    <a:pt x="302806" y="0"/>
                  </a:lnTo>
                  <a:lnTo>
                    <a:pt x="3607093" y="0"/>
                  </a:lnTo>
                  <a:lnTo>
                    <a:pt x="3654748" y="3772"/>
                  </a:lnTo>
                  <a:lnTo>
                    <a:pt x="3700801" y="14864"/>
                  </a:lnTo>
                  <a:lnTo>
                    <a:pt x="3744437" y="32938"/>
                  </a:lnTo>
                  <a:lnTo>
                    <a:pt x="3784845" y="57659"/>
                  </a:lnTo>
                  <a:lnTo>
                    <a:pt x="3821209" y="88689"/>
                  </a:lnTo>
                  <a:lnTo>
                    <a:pt x="3852240" y="125054"/>
                  </a:lnTo>
                  <a:lnTo>
                    <a:pt x="3876961" y="165461"/>
                  </a:lnTo>
                  <a:lnTo>
                    <a:pt x="3895035" y="209098"/>
                  </a:lnTo>
                  <a:lnTo>
                    <a:pt x="3906127" y="255150"/>
                  </a:lnTo>
                  <a:lnTo>
                    <a:pt x="3909899" y="302806"/>
                  </a:lnTo>
                  <a:lnTo>
                    <a:pt x="3909899" y="1513993"/>
                  </a:lnTo>
                  <a:lnTo>
                    <a:pt x="3905936" y="1563110"/>
                  </a:lnTo>
                  <a:lnTo>
                    <a:pt x="3894462" y="1609704"/>
                  </a:lnTo>
                  <a:lnTo>
                    <a:pt x="3876101" y="1653150"/>
                  </a:lnTo>
                  <a:lnTo>
                    <a:pt x="3851475" y="1692827"/>
                  </a:lnTo>
                  <a:lnTo>
                    <a:pt x="3821210" y="1728110"/>
                  </a:lnTo>
                  <a:lnTo>
                    <a:pt x="3785927" y="1758375"/>
                  </a:lnTo>
                  <a:lnTo>
                    <a:pt x="3746250" y="1783001"/>
                  </a:lnTo>
                  <a:lnTo>
                    <a:pt x="3702803" y="1801362"/>
                  </a:lnTo>
                  <a:lnTo>
                    <a:pt x="3656210" y="1812836"/>
                  </a:lnTo>
                  <a:lnTo>
                    <a:pt x="3607093" y="18167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0350" y="1643474"/>
              <a:ext cx="3909874" cy="28603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74778" y="210974"/>
              <a:ext cx="426720" cy="4367530"/>
            </a:xfrm>
            <a:custGeom>
              <a:avLst/>
              <a:gdLst/>
              <a:ahLst/>
              <a:cxnLst/>
              <a:rect l="l" t="t" r="r" b="b"/>
              <a:pathLst>
                <a:path w="426720" h="4367530">
                  <a:moveTo>
                    <a:pt x="0" y="100972"/>
                  </a:moveTo>
                  <a:lnTo>
                    <a:pt x="1283" y="99893"/>
                  </a:lnTo>
                  <a:lnTo>
                    <a:pt x="4948" y="89434"/>
                  </a:lnTo>
                  <a:lnTo>
                    <a:pt x="10718" y="72637"/>
                  </a:lnTo>
                  <a:lnTo>
                    <a:pt x="18316" y="52541"/>
                  </a:lnTo>
                  <a:lnTo>
                    <a:pt x="27465" y="32189"/>
                  </a:lnTo>
                  <a:lnTo>
                    <a:pt x="37889" y="14620"/>
                  </a:lnTo>
                  <a:lnTo>
                    <a:pt x="49309" y="2877"/>
                  </a:lnTo>
                  <a:lnTo>
                    <a:pt x="61449" y="0"/>
                  </a:lnTo>
                  <a:lnTo>
                    <a:pt x="74033" y="9029"/>
                  </a:lnTo>
                  <a:lnTo>
                    <a:pt x="99421" y="74973"/>
                  </a:lnTo>
                  <a:lnTo>
                    <a:pt x="111672" y="137969"/>
                  </a:lnTo>
                  <a:lnTo>
                    <a:pt x="118564" y="185651"/>
                  </a:lnTo>
                  <a:lnTo>
                    <a:pt x="125239" y="241184"/>
                  </a:lnTo>
                  <a:lnTo>
                    <a:pt x="131709" y="304171"/>
                  </a:lnTo>
                  <a:lnTo>
                    <a:pt x="137984" y="374215"/>
                  </a:lnTo>
                  <a:lnTo>
                    <a:pt x="144076" y="450919"/>
                  </a:lnTo>
                  <a:lnTo>
                    <a:pt x="147057" y="491645"/>
                  </a:lnTo>
                  <a:lnTo>
                    <a:pt x="149996" y="533887"/>
                  </a:lnTo>
                  <a:lnTo>
                    <a:pt x="152894" y="577595"/>
                  </a:lnTo>
                  <a:lnTo>
                    <a:pt x="155754" y="622720"/>
                  </a:lnTo>
                  <a:lnTo>
                    <a:pt x="158576" y="669212"/>
                  </a:lnTo>
                  <a:lnTo>
                    <a:pt x="161363" y="717022"/>
                  </a:lnTo>
                  <a:lnTo>
                    <a:pt x="164114" y="766100"/>
                  </a:lnTo>
                  <a:lnTo>
                    <a:pt x="166832" y="816397"/>
                  </a:lnTo>
                  <a:lnTo>
                    <a:pt x="169518" y="867862"/>
                  </a:lnTo>
                  <a:lnTo>
                    <a:pt x="172174" y="920446"/>
                  </a:lnTo>
                  <a:lnTo>
                    <a:pt x="174801" y="974100"/>
                  </a:lnTo>
                  <a:lnTo>
                    <a:pt x="177399" y="1028774"/>
                  </a:lnTo>
                  <a:lnTo>
                    <a:pt x="179972" y="1084418"/>
                  </a:lnTo>
                  <a:lnTo>
                    <a:pt x="182519" y="1140983"/>
                  </a:lnTo>
                  <a:lnTo>
                    <a:pt x="185043" y="1198419"/>
                  </a:lnTo>
                  <a:lnTo>
                    <a:pt x="187544" y="1256677"/>
                  </a:lnTo>
                  <a:lnTo>
                    <a:pt x="190025" y="1315706"/>
                  </a:lnTo>
                  <a:lnTo>
                    <a:pt x="192486" y="1375457"/>
                  </a:lnTo>
                  <a:lnTo>
                    <a:pt x="194929" y="1435881"/>
                  </a:lnTo>
                  <a:lnTo>
                    <a:pt x="197356" y="1496928"/>
                  </a:lnTo>
                  <a:lnTo>
                    <a:pt x="199767" y="1558548"/>
                  </a:lnTo>
                  <a:lnTo>
                    <a:pt x="202164" y="1620692"/>
                  </a:lnTo>
                  <a:lnTo>
                    <a:pt x="204549" y="1683310"/>
                  </a:lnTo>
                  <a:lnTo>
                    <a:pt x="206923" y="1746352"/>
                  </a:lnTo>
                  <a:lnTo>
                    <a:pt x="209287" y="1809770"/>
                  </a:lnTo>
                  <a:lnTo>
                    <a:pt x="211643" y="1873512"/>
                  </a:lnTo>
                  <a:lnTo>
                    <a:pt x="213992" y="1937530"/>
                  </a:lnTo>
                  <a:lnTo>
                    <a:pt x="216335" y="2001774"/>
                  </a:lnTo>
                  <a:lnTo>
                    <a:pt x="218674" y="2066195"/>
                  </a:lnTo>
                  <a:lnTo>
                    <a:pt x="221010" y="2130742"/>
                  </a:lnTo>
                  <a:lnTo>
                    <a:pt x="223345" y="2195366"/>
                  </a:lnTo>
                  <a:lnTo>
                    <a:pt x="225680" y="2260017"/>
                  </a:lnTo>
                  <a:lnTo>
                    <a:pt x="228016" y="2324642"/>
                  </a:lnTo>
                  <a:lnTo>
                    <a:pt x="230355" y="2389187"/>
                  </a:lnTo>
                  <a:lnTo>
                    <a:pt x="232699" y="2453598"/>
                  </a:lnTo>
                  <a:lnTo>
                    <a:pt x="235047" y="2517823"/>
                  </a:lnTo>
                  <a:lnTo>
                    <a:pt x="237403" y="2581807"/>
                  </a:lnTo>
                  <a:lnTo>
                    <a:pt x="239767" y="2645496"/>
                  </a:lnTo>
                  <a:lnTo>
                    <a:pt x="242141" y="2708837"/>
                  </a:lnTo>
                  <a:lnTo>
                    <a:pt x="244526" y="2771777"/>
                  </a:lnTo>
                  <a:lnTo>
                    <a:pt x="246923" y="2834262"/>
                  </a:lnTo>
                  <a:lnTo>
                    <a:pt x="249335" y="2896237"/>
                  </a:lnTo>
                  <a:lnTo>
                    <a:pt x="251761" y="2957650"/>
                  </a:lnTo>
                  <a:lnTo>
                    <a:pt x="254205" y="3018446"/>
                  </a:lnTo>
                  <a:lnTo>
                    <a:pt x="256666" y="3078573"/>
                  </a:lnTo>
                  <a:lnTo>
                    <a:pt x="259147" y="3137976"/>
                  </a:lnTo>
                  <a:lnTo>
                    <a:pt x="261648" y="3196602"/>
                  </a:lnTo>
                  <a:lnTo>
                    <a:pt x="264172" y="3254397"/>
                  </a:lnTo>
                  <a:lnTo>
                    <a:pt x="266720" y="3311308"/>
                  </a:lnTo>
                  <a:lnTo>
                    <a:pt x="269292" y="3367281"/>
                  </a:lnTo>
                  <a:lnTo>
                    <a:pt x="271891" y="3422262"/>
                  </a:lnTo>
                  <a:lnTo>
                    <a:pt x="274518" y="3476197"/>
                  </a:lnTo>
                  <a:lnTo>
                    <a:pt x="277173" y="3529033"/>
                  </a:lnTo>
                  <a:lnTo>
                    <a:pt x="279860" y="3580717"/>
                  </a:lnTo>
                  <a:lnTo>
                    <a:pt x="282578" y="3631195"/>
                  </a:lnTo>
                  <a:lnTo>
                    <a:pt x="285330" y="3680412"/>
                  </a:lnTo>
                  <a:lnTo>
                    <a:pt x="288116" y="3728316"/>
                  </a:lnTo>
                  <a:lnTo>
                    <a:pt x="290938" y="3774853"/>
                  </a:lnTo>
                  <a:lnTo>
                    <a:pt x="293798" y="3819968"/>
                  </a:lnTo>
                  <a:lnTo>
                    <a:pt x="296697" y="3863609"/>
                  </a:lnTo>
                  <a:lnTo>
                    <a:pt x="299636" y="3905722"/>
                  </a:lnTo>
                  <a:lnTo>
                    <a:pt x="302617" y="3946254"/>
                  </a:lnTo>
                  <a:lnTo>
                    <a:pt x="305641" y="3985149"/>
                  </a:lnTo>
                  <a:lnTo>
                    <a:pt x="311823" y="4057820"/>
                  </a:lnTo>
                  <a:lnTo>
                    <a:pt x="318195" y="4123304"/>
                  </a:lnTo>
                  <a:lnTo>
                    <a:pt x="324766" y="4181174"/>
                  </a:lnTo>
                  <a:lnTo>
                    <a:pt x="331548" y="4231000"/>
                  </a:lnTo>
                  <a:lnTo>
                    <a:pt x="349780" y="4320209"/>
                  </a:lnTo>
                  <a:lnTo>
                    <a:pt x="365016" y="4356493"/>
                  </a:lnTo>
                  <a:lnTo>
                    <a:pt x="380252" y="4366961"/>
                  </a:lnTo>
                  <a:lnTo>
                    <a:pt x="395009" y="4356962"/>
                  </a:lnTo>
                  <a:lnTo>
                    <a:pt x="412850" y="4321735"/>
                  </a:lnTo>
                  <a:lnTo>
                    <a:pt x="424556" y="4285294"/>
                  </a:lnTo>
                  <a:lnTo>
                    <a:pt x="425676" y="4281203"/>
                  </a:lnTo>
                  <a:lnTo>
                    <a:pt x="426255" y="427902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0550" y="4395421"/>
              <a:ext cx="80965" cy="10973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41750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</a:pPr>
            <a:r>
              <a:rPr sz="900" b="1" spc="-2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9396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45"/>
              </a:spcBef>
            </a:pPr>
            <a:r>
              <a:rPr sz="900" b="1" spc="-2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95254" y="1520287"/>
            <a:ext cx="739140" cy="133350"/>
            <a:chOff x="5995254" y="1520287"/>
            <a:chExt cx="739140" cy="133350"/>
          </a:xfrm>
        </p:grpSpPr>
        <p:sp>
          <p:nvSpPr>
            <p:cNvPr id="10" name="object 10"/>
            <p:cNvSpPr/>
            <p:nvPr/>
          </p:nvSpPr>
          <p:spPr>
            <a:xfrm>
              <a:off x="6015749" y="1568274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00017" y="1525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00017" y="1525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13399" y="1568424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97667" y="1525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4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97667" y="1525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4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79650" y="1066438"/>
            <a:ext cx="678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0839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95254" y="650162"/>
            <a:ext cx="41275" cy="132715"/>
            <a:chOff x="5995254" y="650162"/>
            <a:chExt cx="41275" cy="132715"/>
          </a:xfrm>
        </p:grpSpPr>
        <p:sp>
          <p:nvSpPr>
            <p:cNvPr id="19" name="object 19"/>
            <p:cNvSpPr/>
            <p:nvPr/>
          </p:nvSpPr>
          <p:spPr>
            <a:xfrm>
              <a:off x="6015749" y="698150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00017" y="654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00017" y="654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621784" y="359188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94897" y="410655"/>
            <a:ext cx="915035" cy="1023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spc="-25" dirty="0">
                <a:latin typeface="Arial"/>
                <a:cs typeface="Arial"/>
              </a:rPr>
              <a:t>“l”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2100" spc="-37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.11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.17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.02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.68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.08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717550" algn="l"/>
              </a:tabLst>
            </a:pPr>
            <a:r>
              <a:rPr sz="900" b="1" spc="-25" dirty="0">
                <a:latin typeface="Arial"/>
                <a:cs typeface="Arial"/>
              </a:rPr>
              <a:t>.03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25" dirty="0">
                <a:latin typeface="Arial"/>
                <a:cs typeface="Arial"/>
              </a:rPr>
              <a:t>.79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678968" y="628237"/>
            <a:ext cx="41275" cy="132715"/>
            <a:chOff x="6678968" y="628237"/>
            <a:chExt cx="41275" cy="132715"/>
          </a:xfrm>
        </p:grpSpPr>
        <p:sp>
          <p:nvSpPr>
            <p:cNvPr id="25" name="object 25"/>
            <p:cNvSpPr/>
            <p:nvPr/>
          </p:nvSpPr>
          <p:spPr>
            <a:xfrm>
              <a:off x="6699463" y="676224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83730" y="6329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83730" y="6329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879650" y="519112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77174" y="74124"/>
            <a:ext cx="1727835" cy="4504055"/>
          </a:xfrm>
          <a:custGeom>
            <a:avLst/>
            <a:gdLst/>
            <a:ahLst/>
            <a:cxnLst/>
            <a:rect l="l" t="t" r="r" b="b"/>
            <a:pathLst>
              <a:path w="1727834" h="4504055">
                <a:moveTo>
                  <a:pt x="1727699" y="4503899"/>
                </a:moveTo>
                <a:lnTo>
                  <a:pt x="0" y="4503899"/>
                </a:lnTo>
                <a:lnTo>
                  <a:pt x="0" y="0"/>
                </a:lnTo>
                <a:lnTo>
                  <a:pt x="1727699" y="0"/>
                </a:lnTo>
                <a:lnTo>
                  <a:pt x="1727699" y="4503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44949" y="376032"/>
            <a:ext cx="36639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Example: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Character-</a:t>
            </a:r>
            <a:r>
              <a:rPr sz="2400" b="1" spc="-10" dirty="0">
                <a:latin typeface="Arial"/>
                <a:cs typeface="Arial"/>
              </a:rPr>
              <a:t>level </a:t>
            </a:r>
            <a:r>
              <a:rPr sz="2400" b="1" dirty="0">
                <a:latin typeface="Arial"/>
                <a:cs typeface="Arial"/>
              </a:rPr>
              <a:t>Language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Model Sampling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body" idx="1"/>
          </p:nvPr>
        </p:nvSpPr>
        <p:spPr>
          <a:xfrm>
            <a:off x="250884" y="1724761"/>
            <a:ext cx="4327663" cy="1952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Vocabulary: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[h,e,l,o]</a:t>
            </a: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pc="-10" dirty="0"/>
          </a:p>
          <a:p>
            <a:pPr marL="12700" marR="5080">
              <a:lnSpc>
                <a:spcPct val="100000"/>
              </a:lnSpc>
            </a:pPr>
            <a:r>
              <a:rPr sz="2200" dirty="0"/>
              <a:t>At</a:t>
            </a:r>
            <a:r>
              <a:rPr sz="2200" spc="-20" dirty="0"/>
              <a:t> test-</a:t>
            </a:r>
            <a:r>
              <a:rPr sz="2200" dirty="0"/>
              <a:t>time</a:t>
            </a:r>
            <a:r>
              <a:rPr sz="2200" spc="-20" dirty="0"/>
              <a:t> </a:t>
            </a:r>
            <a:r>
              <a:rPr sz="2200" spc="-10" dirty="0"/>
              <a:t>sample </a:t>
            </a:r>
            <a:r>
              <a:rPr sz="2200" dirty="0"/>
              <a:t>characters</a:t>
            </a:r>
            <a:r>
              <a:rPr sz="2200" spc="-60" dirty="0"/>
              <a:t> </a:t>
            </a:r>
            <a:r>
              <a:rPr sz="2200" dirty="0"/>
              <a:t>one</a:t>
            </a:r>
            <a:r>
              <a:rPr sz="2200" spc="-55" dirty="0"/>
              <a:t> </a:t>
            </a:r>
            <a:r>
              <a:rPr sz="2200" dirty="0"/>
              <a:t>at</a:t>
            </a:r>
            <a:r>
              <a:rPr sz="2200" spc="-55" dirty="0"/>
              <a:t> </a:t>
            </a:r>
            <a:r>
              <a:rPr sz="2200" dirty="0"/>
              <a:t>a</a:t>
            </a:r>
            <a:r>
              <a:rPr sz="2200" spc="-55" dirty="0"/>
              <a:t> </a:t>
            </a:r>
            <a:r>
              <a:rPr sz="2200" dirty="0"/>
              <a:t>time,</a:t>
            </a:r>
            <a:r>
              <a:rPr sz="2200" spc="-55" dirty="0"/>
              <a:t> </a:t>
            </a:r>
            <a:r>
              <a:rPr sz="2200" spc="-20" dirty="0"/>
              <a:t>feed </a:t>
            </a:r>
            <a:r>
              <a:rPr sz="2200" dirty="0"/>
              <a:t>back</a:t>
            </a:r>
            <a:r>
              <a:rPr sz="2200" spc="-40" dirty="0"/>
              <a:t> </a:t>
            </a:r>
            <a:r>
              <a:rPr sz="2200" dirty="0"/>
              <a:t>to</a:t>
            </a:r>
            <a:r>
              <a:rPr sz="2200" spc="-40" dirty="0"/>
              <a:t> </a:t>
            </a:r>
            <a:r>
              <a:rPr sz="2200" spc="-10" dirty="0"/>
              <a:t>model</a:t>
            </a:r>
            <a:endParaRPr sz="2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88075" y="120324"/>
            <a:ext cx="3922395" cy="4467225"/>
            <a:chOff x="4688075" y="120324"/>
            <a:chExt cx="3922395" cy="4467225"/>
          </a:xfrm>
        </p:grpSpPr>
        <p:sp>
          <p:nvSpPr>
            <p:cNvPr id="3" name="object 3"/>
            <p:cNvSpPr/>
            <p:nvPr/>
          </p:nvSpPr>
          <p:spPr>
            <a:xfrm>
              <a:off x="4688075" y="120324"/>
              <a:ext cx="3910329" cy="1817370"/>
            </a:xfrm>
            <a:custGeom>
              <a:avLst/>
              <a:gdLst/>
              <a:ahLst/>
              <a:cxnLst/>
              <a:rect l="l" t="t" r="r" b="b"/>
              <a:pathLst>
                <a:path w="3910329" h="1817370">
                  <a:moveTo>
                    <a:pt x="3607093" y="1816799"/>
                  </a:moveTo>
                  <a:lnTo>
                    <a:pt x="302806" y="1816799"/>
                  </a:lnTo>
                  <a:lnTo>
                    <a:pt x="253689" y="1812836"/>
                  </a:lnTo>
                  <a:lnTo>
                    <a:pt x="207095" y="1801362"/>
                  </a:lnTo>
                  <a:lnTo>
                    <a:pt x="163649" y="1783001"/>
                  </a:lnTo>
                  <a:lnTo>
                    <a:pt x="123972" y="1758375"/>
                  </a:lnTo>
                  <a:lnTo>
                    <a:pt x="88689" y="1728110"/>
                  </a:lnTo>
                  <a:lnTo>
                    <a:pt x="58423" y="1692827"/>
                  </a:lnTo>
                  <a:lnTo>
                    <a:pt x="33798" y="1653150"/>
                  </a:lnTo>
                  <a:lnTo>
                    <a:pt x="15437" y="1609704"/>
                  </a:lnTo>
                  <a:lnTo>
                    <a:pt x="3963" y="1563110"/>
                  </a:lnTo>
                  <a:lnTo>
                    <a:pt x="0" y="1513993"/>
                  </a:lnTo>
                  <a:lnTo>
                    <a:pt x="0" y="302806"/>
                  </a:lnTo>
                  <a:lnTo>
                    <a:pt x="3963" y="253689"/>
                  </a:lnTo>
                  <a:lnTo>
                    <a:pt x="15437" y="207095"/>
                  </a:lnTo>
                  <a:lnTo>
                    <a:pt x="33798" y="163649"/>
                  </a:lnTo>
                  <a:lnTo>
                    <a:pt x="58423" y="123972"/>
                  </a:lnTo>
                  <a:lnTo>
                    <a:pt x="88689" y="88689"/>
                  </a:lnTo>
                  <a:lnTo>
                    <a:pt x="123972" y="58424"/>
                  </a:lnTo>
                  <a:lnTo>
                    <a:pt x="163649" y="33798"/>
                  </a:lnTo>
                  <a:lnTo>
                    <a:pt x="207095" y="15437"/>
                  </a:lnTo>
                  <a:lnTo>
                    <a:pt x="253689" y="3963"/>
                  </a:lnTo>
                  <a:lnTo>
                    <a:pt x="302806" y="0"/>
                  </a:lnTo>
                  <a:lnTo>
                    <a:pt x="3607093" y="0"/>
                  </a:lnTo>
                  <a:lnTo>
                    <a:pt x="3654748" y="3772"/>
                  </a:lnTo>
                  <a:lnTo>
                    <a:pt x="3700801" y="14864"/>
                  </a:lnTo>
                  <a:lnTo>
                    <a:pt x="3744437" y="32938"/>
                  </a:lnTo>
                  <a:lnTo>
                    <a:pt x="3784845" y="57659"/>
                  </a:lnTo>
                  <a:lnTo>
                    <a:pt x="3821209" y="88689"/>
                  </a:lnTo>
                  <a:lnTo>
                    <a:pt x="3852240" y="125054"/>
                  </a:lnTo>
                  <a:lnTo>
                    <a:pt x="3876961" y="165461"/>
                  </a:lnTo>
                  <a:lnTo>
                    <a:pt x="3895035" y="209098"/>
                  </a:lnTo>
                  <a:lnTo>
                    <a:pt x="3906127" y="255150"/>
                  </a:lnTo>
                  <a:lnTo>
                    <a:pt x="3909899" y="302806"/>
                  </a:lnTo>
                  <a:lnTo>
                    <a:pt x="3909899" y="1513993"/>
                  </a:lnTo>
                  <a:lnTo>
                    <a:pt x="3905936" y="1563110"/>
                  </a:lnTo>
                  <a:lnTo>
                    <a:pt x="3894462" y="1609704"/>
                  </a:lnTo>
                  <a:lnTo>
                    <a:pt x="3876101" y="1653150"/>
                  </a:lnTo>
                  <a:lnTo>
                    <a:pt x="3851475" y="1692827"/>
                  </a:lnTo>
                  <a:lnTo>
                    <a:pt x="3821210" y="1728110"/>
                  </a:lnTo>
                  <a:lnTo>
                    <a:pt x="3785927" y="1758375"/>
                  </a:lnTo>
                  <a:lnTo>
                    <a:pt x="3746250" y="1783001"/>
                  </a:lnTo>
                  <a:lnTo>
                    <a:pt x="3702803" y="1801362"/>
                  </a:lnTo>
                  <a:lnTo>
                    <a:pt x="3656210" y="1812836"/>
                  </a:lnTo>
                  <a:lnTo>
                    <a:pt x="3607093" y="18167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0350" y="1643474"/>
              <a:ext cx="3909874" cy="28603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74778" y="210974"/>
              <a:ext cx="426720" cy="4367530"/>
            </a:xfrm>
            <a:custGeom>
              <a:avLst/>
              <a:gdLst/>
              <a:ahLst/>
              <a:cxnLst/>
              <a:rect l="l" t="t" r="r" b="b"/>
              <a:pathLst>
                <a:path w="426720" h="4367530">
                  <a:moveTo>
                    <a:pt x="0" y="100972"/>
                  </a:moveTo>
                  <a:lnTo>
                    <a:pt x="1283" y="99893"/>
                  </a:lnTo>
                  <a:lnTo>
                    <a:pt x="4948" y="89434"/>
                  </a:lnTo>
                  <a:lnTo>
                    <a:pt x="10718" y="72637"/>
                  </a:lnTo>
                  <a:lnTo>
                    <a:pt x="18316" y="52541"/>
                  </a:lnTo>
                  <a:lnTo>
                    <a:pt x="27465" y="32189"/>
                  </a:lnTo>
                  <a:lnTo>
                    <a:pt x="37889" y="14620"/>
                  </a:lnTo>
                  <a:lnTo>
                    <a:pt x="49309" y="2877"/>
                  </a:lnTo>
                  <a:lnTo>
                    <a:pt x="61449" y="0"/>
                  </a:lnTo>
                  <a:lnTo>
                    <a:pt x="74033" y="9029"/>
                  </a:lnTo>
                  <a:lnTo>
                    <a:pt x="99421" y="74973"/>
                  </a:lnTo>
                  <a:lnTo>
                    <a:pt x="111672" y="137969"/>
                  </a:lnTo>
                  <a:lnTo>
                    <a:pt x="118564" y="185651"/>
                  </a:lnTo>
                  <a:lnTo>
                    <a:pt x="125239" y="241184"/>
                  </a:lnTo>
                  <a:lnTo>
                    <a:pt x="131709" y="304171"/>
                  </a:lnTo>
                  <a:lnTo>
                    <a:pt x="137984" y="374215"/>
                  </a:lnTo>
                  <a:lnTo>
                    <a:pt x="144076" y="450919"/>
                  </a:lnTo>
                  <a:lnTo>
                    <a:pt x="147057" y="491645"/>
                  </a:lnTo>
                  <a:lnTo>
                    <a:pt x="149996" y="533887"/>
                  </a:lnTo>
                  <a:lnTo>
                    <a:pt x="152894" y="577595"/>
                  </a:lnTo>
                  <a:lnTo>
                    <a:pt x="155754" y="622720"/>
                  </a:lnTo>
                  <a:lnTo>
                    <a:pt x="158576" y="669212"/>
                  </a:lnTo>
                  <a:lnTo>
                    <a:pt x="161363" y="717022"/>
                  </a:lnTo>
                  <a:lnTo>
                    <a:pt x="164114" y="766100"/>
                  </a:lnTo>
                  <a:lnTo>
                    <a:pt x="166832" y="816397"/>
                  </a:lnTo>
                  <a:lnTo>
                    <a:pt x="169518" y="867862"/>
                  </a:lnTo>
                  <a:lnTo>
                    <a:pt x="172174" y="920446"/>
                  </a:lnTo>
                  <a:lnTo>
                    <a:pt x="174801" y="974100"/>
                  </a:lnTo>
                  <a:lnTo>
                    <a:pt x="177399" y="1028774"/>
                  </a:lnTo>
                  <a:lnTo>
                    <a:pt x="179972" y="1084418"/>
                  </a:lnTo>
                  <a:lnTo>
                    <a:pt x="182519" y="1140983"/>
                  </a:lnTo>
                  <a:lnTo>
                    <a:pt x="185043" y="1198419"/>
                  </a:lnTo>
                  <a:lnTo>
                    <a:pt x="187544" y="1256677"/>
                  </a:lnTo>
                  <a:lnTo>
                    <a:pt x="190025" y="1315706"/>
                  </a:lnTo>
                  <a:lnTo>
                    <a:pt x="192486" y="1375457"/>
                  </a:lnTo>
                  <a:lnTo>
                    <a:pt x="194929" y="1435881"/>
                  </a:lnTo>
                  <a:lnTo>
                    <a:pt x="197356" y="1496928"/>
                  </a:lnTo>
                  <a:lnTo>
                    <a:pt x="199767" y="1558548"/>
                  </a:lnTo>
                  <a:lnTo>
                    <a:pt x="202164" y="1620692"/>
                  </a:lnTo>
                  <a:lnTo>
                    <a:pt x="204549" y="1683310"/>
                  </a:lnTo>
                  <a:lnTo>
                    <a:pt x="206923" y="1746352"/>
                  </a:lnTo>
                  <a:lnTo>
                    <a:pt x="209287" y="1809770"/>
                  </a:lnTo>
                  <a:lnTo>
                    <a:pt x="211643" y="1873512"/>
                  </a:lnTo>
                  <a:lnTo>
                    <a:pt x="213992" y="1937530"/>
                  </a:lnTo>
                  <a:lnTo>
                    <a:pt x="216335" y="2001774"/>
                  </a:lnTo>
                  <a:lnTo>
                    <a:pt x="218674" y="2066195"/>
                  </a:lnTo>
                  <a:lnTo>
                    <a:pt x="221010" y="2130742"/>
                  </a:lnTo>
                  <a:lnTo>
                    <a:pt x="223345" y="2195366"/>
                  </a:lnTo>
                  <a:lnTo>
                    <a:pt x="225680" y="2260017"/>
                  </a:lnTo>
                  <a:lnTo>
                    <a:pt x="228016" y="2324642"/>
                  </a:lnTo>
                  <a:lnTo>
                    <a:pt x="230355" y="2389187"/>
                  </a:lnTo>
                  <a:lnTo>
                    <a:pt x="232699" y="2453598"/>
                  </a:lnTo>
                  <a:lnTo>
                    <a:pt x="235047" y="2517823"/>
                  </a:lnTo>
                  <a:lnTo>
                    <a:pt x="237403" y="2581807"/>
                  </a:lnTo>
                  <a:lnTo>
                    <a:pt x="239767" y="2645496"/>
                  </a:lnTo>
                  <a:lnTo>
                    <a:pt x="242141" y="2708837"/>
                  </a:lnTo>
                  <a:lnTo>
                    <a:pt x="244526" y="2771777"/>
                  </a:lnTo>
                  <a:lnTo>
                    <a:pt x="246923" y="2834262"/>
                  </a:lnTo>
                  <a:lnTo>
                    <a:pt x="249335" y="2896237"/>
                  </a:lnTo>
                  <a:lnTo>
                    <a:pt x="251761" y="2957650"/>
                  </a:lnTo>
                  <a:lnTo>
                    <a:pt x="254205" y="3018446"/>
                  </a:lnTo>
                  <a:lnTo>
                    <a:pt x="256666" y="3078573"/>
                  </a:lnTo>
                  <a:lnTo>
                    <a:pt x="259147" y="3137976"/>
                  </a:lnTo>
                  <a:lnTo>
                    <a:pt x="261648" y="3196602"/>
                  </a:lnTo>
                  <a:lnTo>
                    <a:pt x="264172" y="3254397"/>
                  </a:lnTo>
                  <a:lnTo>
                    <a:pt x="266720" y="3311308"/>
                  </a:lnTo>
                  <a:lnTo>
                    <a:pt x="269292" y="3367281"/>
                  </a:lnTo>
                  <a:lnTo>
                    <a:pt x="271891" y="3422262"/>
                  </a:lnTo>
                  <a:lnTo>
                    <a:pt x="274518" y="3476197"/>
                  </a:lnTo>
                  <a:lnTo>
                    <a:pt x="277173" y="3529033"/>
                  </a:lnTo>
                  <a:lnTo>
                    <a:pt x="279860" y="3580717"/>
                  </a:lnTo>
                  <a:lnTo>
                    <a:pt x="282578" y="3631195"/>
                  </a:lnTo>
                  <a:lnTo>
                    <a:pt x="285330" y="3680412"/>
                  </a:lnTo>
                  <a:lnTo>
                    <a:pt x="288116" y="3728316"/>
                  </a:lnTo>
                  <a:lnTo>
                    <a:pt x="290938" y="3774853"/>
                  </a:lnTo>
                  <a:lnTo>
                    <a:pt x="293798" y="3819968"/>
                  </a:lnTo>
                  <a:lnTo>
                    <a:pt x="296697" y="3863609"/>
                  </a:lnTo>
                  <a:lnTo>
                    <a:pt x="299636" y="3905722"/>
                  </a:lnTo>
                  <a:lnTo>
                    <a:pt x="302617" y="3946254"/>
                  </a:lnTo>
                  <a:lnTo>
                    <a:pt x="305641" y="3985149"/>
                  </a:lnTo>
                  <a:lnTo>
                    <a:pt x="311823" y="4057820"/>
                  </a:lnTo>
                  <a:lnTo>
                    <a:pt x="318195" y="4123304"/>
                  </a:lnTo>
                  <a:lnTo>
                    <a:pt x="324766" y="4181174"/>
                  </a:lnTo>
                  <a:lnTo>
                    <a:pt x="331548" y="4231000"/>
                  </a:lnTo>
                  <a:lnTo>
                    <a:pt x="349780" y="4320209"/>
                  </a:lnTo>
                  <a:lnTo>
                    <a:pt x="365016" y="4356493"/>
                  </a:lnTo>
                  <a:lnTo>
                    <a:pt x="380252" y="4366961"/>
                  </a:lnTo>
                  <a:lnTo>
                    <a:pt x="395009" y="4356962"/>
                  </a:lnTo>
                  <a:lnTo>
                    <a:pt x="412850" y="4321735"/>
                  </a:lnTo>
                  <a:lnTo>
                    <a:pt x="424556" y="4285294"/>
                  </a:lnTo>
                  <a:lnTo>
                    <a:pt x="425676" y="4281203"/>
                  </a:lnTo>
                  <a:lnTo>
                    <a:pt x="426255" y="427902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0550" y="4395421"/>
              <a:ext cx="80965" cy="1097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15750" y="1568274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00017" y="1525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00017" y="15250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13400" y="1568424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97667" y="1525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4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97667" y="1525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4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83175" y="1568424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67442" y="1525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4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67442" y="1525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4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01050" y="1568424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85317" y="1525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4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85317" y="1525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4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79650" y="1066438"/>
            <a:ext cx="678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5836987" y="388730"/>
          <a:ext cx="2433317" cy="1121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79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“e”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5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“l”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“l”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“o”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marR="9525" algn="ctr">
                        <a:lnSpc>
                          <a:spcPts val="1030"/>
                        </a:lnSpc>
                        <a:spcBef>
                          <a:spcPts val="545"/>
                        </a:spcBef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.03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030"/>
                        </a:lnSpc>
                        <a:spcBef>
                          <a:spcPts val="545"/>
                        </a:spcBef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1030"/>
                        </a:lnSpc>
                        <a:spcBef>
                          <a:spcPts val="545"/>
                        </a:spcBef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1030"/>
                        </a:lnSpc>
                        <a:spcBef>
                          <a:spcPts val="545"/>
                        </a:spcBef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R="9525" algn="ctr">
                        <a:lnSpc>
                          <a:spcPts val="98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98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.20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98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.17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98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.02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R="9525" algn="ctr">
                        <a:lnSpc>
                          <a:spcPts val="98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98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98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.68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98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.08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R="9525" algn="ctr">
                        <a:lnSpc>
                          <a:spcPts val="103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.13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03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.05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03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.03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03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.79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1" name="object 21"/>
          <p:cNvGrpSpPr/>
          <p:nvPr/>
        </p:nvGrpSpPr>
        <p:grpSpPr>
          <a:xfrm>
            <a:off x="5995254" y="650162"/>
            <a:ext cx="41275" cy="128270"/>
            <a:chOff x="5995254" y="650162"/>
            <a:chExt cx="41275" cy="128270"/>
          </a:xfrm>
        </p:grpSpPr>
        <p:sp>
          <p:nvSpPr>
            <p:cNvPr id="22" name="object 22"/>
            <p:cNvSpPr/>
            <p:nvPr/>
          </p:nvSpPr>
          <p:spPr>
            <a:xfrm>
              <a:off x="6015749" y="698150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0017" y="654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0017" y="654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678968" y="628237"/>
            <a:ext cx="41275" cy="128270"/>
            <a:chOff x="6678968" y="628237"/>
            <a:chExt cx="41275" cy="128270"/>
          </a:xfrm>
        </p:grpSpPr>
        <p:sp>
          <p:nvSpPr>
            <p:cNvPr id="26" name="object 26"/>
            <p:cNvSpPr/>
            <p:nvPr/>
          </p:nvSpPr>
          <p:spPr>
            <a:xfrm>
              <a:off x="6699463" y="676224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83730" y="6329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83730" y="6329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362680" y="657487"/>
            <a:ext cx="41275" cy="128270"/>
            <a:chOff x="7362680" y="657487"/>
            <a:chExt cx="41275" cy="128270"/>
          </a:xfrm>
        </p:grpSpPr>
        <p:sp>
          <p:nvSpPr>
            <p:cNvPr id="30" name="object 30"/>
            <p:cNvSpPr/>
            <p:nvPr/>
          </p:nvSpPr>
          <p:spPr>
            <a:xfrm>
              <a:off x="7383175" y="705474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67442" y="6622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4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67442" y="6622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4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080543" y="650162"/>
            <a:ext cx="41275" cy="128270"/>
            <a:chOff x="8080543" y="650162"/>
            <a:chExt cx="41275" cy="128270"/>
          </a:xfrm>
        </p:grpSpPr>
        <p:sp>
          <p:nvSpPr>
            <p:cNvPr id="34" name="object 34"/>
            <p:cNvSpPr/>
            <p:nvPr/>
          </p:nvSpPr>
          <p:spPr>
            <a:xfrm>
              <a:off x="8101038" y="698150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85305" y="654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85305" y="654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79650" y="519112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760578" y="36343"/>
            <a:ext cx="567690" cy="4588510"/>
          </a:xfrm>
          <a:custGeom>
            <a:avLst/>
            <a:gdLst/>
            <a:ahLst/>
            <a:cxnLst/>
            <a:rect l="l" t="t" r="r" b="b"/>
            <a:pathLst>
              <a:path w="567690" h="4588510">
                <a:moveTo>
                  <a:pt x="0" y="351803"/>
                </a:moveTo>
                <a:lnTo>
                  <a:pt x="3688" y="292523"/>
                </a:lnTo>
                <a:lnTo>
                  <a:pt x="13942" y="218486"/>
                </a:lnTo>
                <a:lnTo>
                  <a:pt x="21151" y="179453"/>
                </a:lnTo>
                <a:lnTo>
                  <a:pt x="29546" y="140953"/>
                </a:lnTo>
                <a:lnTo>
                  <a:pt x="49285" y="71187"/>
                </a:lnTo>
                <a:lnTo>
                  <a:pt x="71941" y="20448"/>
                </a:lnTo>
                <a:lnTo>
                  <a:pt x="96300" y="0"/>
                </a:lnTo>
                <a:lnTo>
                  <a:pt x="108737" y="4653"/>
                </a:lnTo>
                <a:lnTo>
                  <a:pt x="133369" y="50754"/>
                </a:lnTo>
                <a:lnTo>
                  <a:pt x="145260" y="95017"/>
                </a:lnTo>
                <a:lnTo>
                  <a:pt x="153814" y="138109"/>
                </a:lnTo>
                <a:lnTo>
                  <a:pt x="162111" y="189658"/>
                </a:lnTo>
                <a:lnTo>
                  <a:pt x="170164" y="249250"/>
                </a:lnTo>
                <a:lnTo>
                  <a:pt x="177985" y="316468"/>
                </a:lnTo>
                <a:lnTo>
                  <a:pt x="185587" y="390900"/>
                </a:lnTo>
                <a:lnTo>
                  <a:pt x="189309" y="430691"/>
                </a:lnTo>
                <a:lnTo>
                  <a:pt x="192982" y="472130"/>
                </a:lnTo>
                <a:lnTo>
                  <a:pt x="196606" y="515165"/>
                </a:lnTo>
                <a:lnTo>
                  <a:pt x="200183" y="559744"/>
                </a:lnTo>
                <a:lnTo>
                  <a:pt x="203714" y="605815"/>
                </a:lnTo>
                <a:lnTo>
                  <a:pt x="207202" y="653327"/>
                </a:lnTo>
                <a:lnTo>
                  <a:pt x="210647" y="702228"/>
                </a:lnTo>
                <a:lnTo>
                  <a:pt x="214052" y="752465"/>
                </a:lnTo>
                <a:lnTo>
                  <a:pt x="217418" y="803987"/>
                </a:lnTo>
                <a:lnTo>
                  <a:pt x="220746" y="856743"/>
                </a:lnTo>
                <a:lnTo>
                  <a:pt x="224038" y="910679"/>
                </a:lnTo>
                <a:lnTo>
                  <a:pt x="227295" y="965746"/>
                </a:lnTo>
                <a:lnTo>
                  <a:pt x="230520" y="1021890"/>
                </a:lnTo>
                <a:lnTo>
                  <a:pt x="233713" y="1079060"/>
                </a:lnTo>
                <a:lnTo>
                  <a:pt x="236877" y="1137204"/>
                </a:lnTo>
                <a:lnTo>
                  <a:pt x="240012" y="1196270"/>
                </a:lnTo>
                <a:lnTo>
                  <a:pt x="243121" y="1256206"/>
                </a:lnTo>
                <a:lnTo>
                  <a:pt x="246205" y="1316962"/>
                </a:lnTo>
                <a:lnTo>
                  <a:pt x="249265" y="1378484"/>
                </a:lnTo>
                <a:lnTo>
                  <a:pt x="252303" y="1440721"/>
                </a:lnTo>
                <a:lnTo>
                  <a:pt x="255321" y="1503621"/>
                </a:lnTo>
                <a:lnTo>
                  <a:pt x="258321" y="1567132"/>
                </a:lnTo>
                <a:lnTo>
                  <a:pt x="261303" y="1631203"/>
                </a:lnTo>
                <a:lnTo>
                  <a:pt x="264269" y="1695781"/>
                </a:lnTo>
                <a:lnTo>
                  <a:pt x="267221" y="1760815"/>
                </a:lnTo>
                <a:lnTo>
                  <a:pt x="270161" y="1826254"/>
                </a:lnTo>
                <a:lnTo>
                  <a:pt x="273090" y="1892044"/>
                </a:lnTo>
                <a:lnTo>
                  <a:pt x="276009" y="1958135"/>
                </a:lnTo>
                <a:lnTo>
                  <a:pt x="278921" y="2024474"/>
                </a:lnTo>
                <a:lnTo>
                  <a:pt x="281826" y="2091010"/>
                </a:lnTo>
                <a:lnTo>
                  <a:pt x="284727" y="2157691"/>
                </a:lnTo>
                <a:lnTo>
                  <a:pt x="287625" y="2224465"/>
                </a:lnTo>
                <a:lnTo>
                  <a:pt x="290521" y="2291280"/>
                </a:lnTo>
                <a:lnTo>
                  <a:pt x="293417" y="2358085"/>
                </a:lnTo>
                <a:lnTo>
                  <a:pt x="296315" y="2424829"/>
                </a:lnTo>
                <a:lnTo>
                  <a:pt x="299215" y="2491461"/>
                </a:lnTo>
                <a:lnTo>
                  <a:pt x="302121" y="2557932"/>
                </a:lnTo>
                <a:lnTo>
                  <a:pt x="305033" y="2624191"/>
                </a:lnTo>
                <a:lnTo>
                  <a:pt x="307953" y="2690188"/>
                </a:lnTo>
                <a:lnTo>
                  <a:pt x="310882" y="2755872"/>
                </a:lnTo>
                <a:lnTo>
                  <a:pt x="313822" y="2821193"/>
                </a:lnTo>
                <a:lnTo>
                  <a:pt x="316774" y="2886100"/>
                </a:lnTo>
                <a:lnTo>
                  <a:pt x="319741" y="2950544"/>
                </a:lnTo>
                <a:lnTo>
                  <a:pt x="322724" y="3014474"/>
                </a:lnTo>
                <a:lnTo>
                  <a:pt x="325723" y="3077839"/>
                </a:lnTo>
                <a:lnTo>
                  <a:pt x="328742" y="3140590"/>
                </a:lnTo>
                <a:lnTo>
                  <a:pt x="331781" y="3202676"/>
                </a:lnTo>
                <a:lnTo>
                  <a:pt x="334841" y="3264046"/>
                </a:lnTo>
                <a:lnTo>
                  <a:pt x="337926" y="3324650"/>
                </a:lnTo>
                <a:lnTo>
                  <a:pt x="341035" y="3384439"/>
                </a:lnTo>
                <a:lnTo>
                  <a:pt x="344171" y="3443360"/>
                </a:lnTo>
                <a:lnTo>
                  <a:pt x="347335" y="3501365"/>
                </a:lnTo>
                <a:lnTo>
                  <a:pt x="350530" y="3558403"/>
                </a:lnTo>
                <a:lnTo>
                  <a:pt x="353755" y="3614424"/>
                </a:lnTo>
                <a:lnTo>
                  <a:pt x="357013" y="3669376"/>
                </a:lnTo>
                <a:lnTo>
                  <a:pt x="360306" y="3723210"/>
                </a:lnTo>
                <a:lnTo>
                  <a:pt x="363635" y="3775876"/>
                </a:lnTo>
                <a:lnTo>
                  <a:pt x="367001" y="3827323"/>
                </a:lnTo>
                <a:lnTo>
                  <a:pt x="370406" y="3877501"/>
                </a:lnTo>
                <a:lnTo>
                  <a:pt x="373853" y="3926359"/>
                </a:lnTo>
                <a:lnTo>
                  <a:pt x="377341" y="3973847"/>
                </a:lnTo>
                <a:lnTo>
                  <a:pt x="380874" y="4019915"/>
                </a:lnTo>
                <a:lnTo>
                  <a:pt x="384452" y="4064512"/>
                </a:lnTo>
                <a:lnTo>
                  <a:pt x="388076" y="4107588"/>
                </a:lnTo>
                <a:lnTo>
                  <a:pt x="391750" y="4149093"/>
                </a:lnTo>
                <a:lnTo>
                  <a:pt x="395473" y="4188976"/>
                </a:lnTo>
                <a:lnTo>
                  <a:pt x="399248" y="4227188"/>
                </a:lnTo>
                <a:lnTo>
                  <a:pt x="406960" y="4298393"/>
                </a:lnTo>
                <a:lnTo>
                  <a:pt x="414898" y="4362306"/>
                </a:lnTo>
                <a:lnTo>
                  <a:pt x="423073" y="4418524"/>
                </a:lnTo>
                <a:lnTo>
                  <a:pt x="431499" y="4466645"/>
                </a:lnTo>
                <a:lnTo>
                  <a:pt x="455009" y="4553605"/>
                </a:lnTo>
                <a:lnTo>
                  <a:pt x="494652" y="4587964"/>
                </a:lnTo>
                <a:lnTo>
                  <a:pt x="513851" y="4567715"/>
                </a:lnTo>
                <a:lnTo>
                  <a:pt x="531805" y="4530149"/>
                </a:lnTo>
                <a:lnTo>
                  <a:pt x="551547" y="4467564"/>
                </a:lnTo>
                <a:lnTo>
                  <a:pt x="567154" y="4398054"/>
                </a:lnTo>
                <a:lnTo>
                  <a:pt x="567446" y="439648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46378" y="37506"/>
            <a:ext cx="572770" cy="4551045"/>
          </a:xfrm>
          <a:custGeom>
            <a:avLst/>
            <a:gdLst/>
            <a:ahLst/>
            <a:cxnLst/>
            <a:rect l="l" t="t" r="r" b="b"/>
            <a:pathLst>
              <a:path w="572770" h="4551045">
                <a:moveTo>
                  <a:pt x="0" y="350640"/>
                </a:moveTo>
                <a:lnTo>
                  <a:pt x="3764" y="291473"/>
                </a:lnTo>
                <a:lnTo>
                  <a:pt x="14231" y="217711"/>
                </a:lnTo>
                <a:lnTo>
                  <a:pt x="21589" y="178845"/>
                </a:lnTo>
                <a:lnTo>
                  <a:pt x="30158" y="140517"/>
                </a:lnTo>
                <a:lnTo>
                  <a:pt x="50305" y="71058"/>
                </a:lnTo>
                <a:lnTo>
                  <a:pt x="73431" y="20497"/>
                </a:lnTo>
                <a:lnTo>
                  <a:pt x="98294" y="0"/>
                </a:lnTo>
                <a:lnTo>
                  <a:pt x="110990" y="4513"/>
                </a:lnTo>
                <a:lnTo>
                  <a:pt x="136132" y="50044"/>
                </a:lnTo>
                <a:lnTo>
                  <a:pt x="148268" y="93853"/>
                </a:lnTo>
                <a:lnTo>
                  <a:pt x="157000" y="136524"/>
                </a:lnTo>
                <a:lnTo>
                  <a:pt x="165469" y="187582"/>
                </a:lnTo>
                <a:lnTo>
                  <a:pt x="173688" y="246610"/>
                </a:lnTo>
                <a:lnTo>
                  <a:pt x="181671" y="313196"/>
                </a:lnTo>
                <a:lnTo>
                  <a:pt x="189431" y="386926"/>
                </a:lnTo>
                <a:lnTo>
                  <a:pt x="193231" y="426339"/>
                </a:lnTo>
                <a:lnTo>
                  <a:pt x="196979" y="467384"/>
                </a:lnTo>
                <a:lnTo>
                  <a:pt x="200678" y="510007"/>
                </a:lnTo>
                <a:lnTo>
                  <a:pt x="204329" y="554157"/>
                </a:lnTo>
                <a:lnTo>
                  <a:pt x="207934" y="599782"/>
                </a:lnTo>
                <a:lnTo>
                  <a:pt x="211494" y="646831"/>
                </a:lnTo>
                <a:lnTo>
                  <a:pt x="215011" y="695252"/>
                </a:lnTo>
                <a:lnTo>
                  <a:pt x="218486" y="744992"/>
                </a:lnTo>
                <a:lnTo>
                  <a:pt x="221921" y="796000"/>
                </a:lnTo>
                <a:lnTo>
                  <a:pt x="225318" y="848225"/>
                </a:lnTo>
                <a:lnTo>
                  <a:pt x="228678" y="901615"/>
                </a:lnTo>
                <a:lnTo>
                  <a:pt x="232003" y="956117"/>
                </a:lnTo>
                <a:lnTo>
                  <a:pt x="235295" y="1011680"/>
                </a:lnTo>
                <a:lnTo>
                  <a:pt x="238554" y="1068253"/>
                </a:lnTo>
                <a:lnTo>
                  <a:pt x="241783" y="1125783"/>
                </a:lnTo>
                <a:lnTo>
                  <a:pt x="244984" y="1184219"/>
                </a:lnTo>
                <a:lnTo>
                  <a:pt x="248157" y="1243509"/>
                </a:lnTo>
                <a:lnTo>
                  <a:pt x="251305" y="1303601"/>
                </a:lnTo>
                <a:lnTo>
                  <a:pt x="254428" y="1364444"/>
                </a:lnTo>
                <a:lnTo>
                  <a:pt x="257530" y="1425985"/>
                </a:lnTo>
                <a:lnTo>
                  <a:pt x="260610" y="1488174"/>
                </a:lnTo>
                <a:lnTo>
                  <a:pt x="263671" y="1550957"/>
                </a:lnTo>
                <a:lnTo>
                  <a:pt x="266715" y="1614284"/>
                </a:lnTo>
                <a:lnTo>
                  <a:pt x="269743" y="1678103"/>
                </a:lnTo>
                <a:lnTo>
                  <a:pt x="272756" y="1742361"/>
                </a:lnTo>
                <a:lnTo>
                  <a:pt x="275757" y="1807008"/>
                </a:lnTo>
                <a:lnTo>
                  <a:pt x="278746" y="1871991"/>
                </a:lnTo>
                <a:lnTo>
                  <a:pt x="281726" y="1937258"/>
                </a:lnTo>
                <a:lnTo>
                  <a:pt x="284698" y="2002758"/>
                </a:lnTo>
                <a:lnTo>
                  <a:pt x="287664" y="2068440"/>
                </a:lnTo>
                <a:lnTo>
                  <a:pt x="290624" y="2134251"/>
                </a:lnTo>
                <a:lnTo>
                  <a:pt x="293582" y="2200139"/>
                </a:lnTo>
                <a:lnTo>
                  <a:pt x="296538" y="2266053"/>
                </a:lnTo>
                <a:lnTo>
                  <a:pt x="299494" y="2331941"/>
                </a:lnTo>
                <a:lnTo>
                  <a:pt x="302451" y="2397755"/>
                </a:lnTo>
                <a:lnTo>
                  <a:pt x="305412" y="2463448"/>
                </a:lnTo>
                <a:lnTo>
                  <a:pt x="308378" y="2528969"/>
                </a:lnTo>
                <a:lnTo>
                  <a:pt x="311350" y="2594272"/>
                </a:lnTo>
                <a:lnTo>
                  <a:pt x="314329" y="2659309"/>
                </a:lnTo>
                <a:lnTo>
                  <a:pt x="317319" y="2724030"/>
                </a:lnTo>
                <a:lnTo>
                  <a:pt x="320320" y="2788389"/>
                </a:lnTo>
                <a:lnTo>
                  <a:pt x="323333" y="2852336"/>
                </a:lnTo>
                <a:lnTo>
                  <a:pt x="326361" y="2915825"/>
                </a:lnTo>
                <a:lnTo>
                  <a:pt x="329405" y="2978805"/>
                </a:lnTo>
                <a:lnTo>
                  <a:pt x="332467" y="3041231"/>
                </a:lnTo>
                <a:lnTo>
                  <a:pt x="335547" y="3103053"/>
                </a:lnTo>
                <a:lnTo>
                  <a:pt x="338649" y="3164222"/>
                </a:lnTo>
                <a:lnTo>
                  <a:pt x="341773" y="3224692"/>
                </a:lnTo>
                <a:lnTo>
                  <a:pt x="344920" y="3284414"/>
                </a:lnTo>
                <a:lnTo>
                  <a:pt x="348094" y="3343340"/>
                </a:lnTo>
                <a:lnTo>
                  <a:pt x="351294" y="3401422"/>
                </a:lnTo>
                <a:lnTo>
                  <a:pt x="354524" y="3458611"/>
                </a:lnTo>
                <a:lnTo>
                  <a:pt x="357784" y="3514859"/>
                </a:lnTo>
                <a:lnTo>
                  <a:pt x="361075" y="3570119"/>
                </a:lnTo>
                <a:lnTo>
                  <a:pt x="364401" y="3624341"/>
                </a:lnTo>
                <a:lnTo>
                  <a:pt x="367761" y="3677479"/>
                </a:lnTo>
                <a:lnTo>
                  <a:pt x="371158" y="3729484"/>
                </a:lnTo>
                <a:lnTo>
                  <a:pt x="374594" y="3780307"/>
                </a:lnTo>
                <a:lnTo>
                  <a:pt x="378070" y="3829901"/>
                </a:lnTo>
                <a:lnTo>
                  <a:pt x="381587" y="3878217"/>
                </a:lnTo>
                <a:lnTo>
                  <a:pt x="385147" y="3925208"/>
                </a:lnTo>
                <a:lnTo>
                  <a:pt x="388752" y="3970825"/>
                </a:lnTo>
                <a:lnTo>
                  <a:pt x="392404" y="4015020"/>
                </a:lnTo>
                <a:lnTo>
                  <a:pt x="396103" y="4057744"/>
                </a:lnTo>
                <a:lnTo>
                  <a:pt x="399852" y="4098951"/>
                </a:lnTo>
                <a:lnTo>
                  <a:pt x="403652" y="4138591"/>
                </a:lnTo>
                <a:lnTo>
                  <a:pt x="407505" y="4176617"/>
                </a:lnTo>
                <a:lnTo>
                  <a:pt x="415375" y="4247632"/>
                </a:lnTo>
                <a:lnTo>
                  <a:pt x="423476" y="4311612"/>
                </a:lnTo>
                <a:lnTo>
                  <a:pt x="431820" y="4368171"/>
                </a:lnTo>
                <a:lnTo>
                  <a:pt x="440419" y="4416924"/>
                </a:lnTo>
                <a:lnTo>
                  <a:pt x="464413" y="4507056"/>
                </a:lnTo>
                <a:lnTo>
                  <a:pt x="484643" y="4542727"/>
                </a:lnTo>
                <a:lnTo>
                  <a:pt x="504873" y="4550886"/>
                </a:lnTo>
                <a:lnTo>
                  <a:pt x="524467" y="4537152"/>
                </a:lnTo>
                <a:lnTo>
                  <a:pt x="548155" y="4495321"/>
                </a:lnTo>
                <a:lnTo>
                  <a:pt x="562939" y="4455318"/>
                </a:lnTo>
                <a:lnTo>
                  <a:pt x="571508" y="4426593"/>
                </a:lnTo>
                <a:lnTo>
                  <a:pt x="572696" y="442220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7287259" y="4337472"/>
            <a:ext cx="772795" cy="137795"/>
            <a:chOff x="7287259" y="4337472"/>
            <a:chExt cx="772795" cy="13779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7259" y="4337472"/>
              <a:ext cx="81530" cy="10863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589" y="4365123"/>
              <a:ext cx="80970" cy="109728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244949" y="376032"/>
            <a:ext cx="36639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Example: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Character-</a:t>
            </a:r>
            <a:r>
              <a:rPr sz="2400" b="1" spc="-10" dirty="0">
                <a:latin typeface="Arial"/>
                <a:cs typeface="Arial"/>
              </a:rPr>
              <a:t>level </a:t>
            </a:r>
            <a:r>
              <a:rPr sz="2400" b="1" dirty="0">
                <a:latin typeface="Arial"/>
                <a:cs typeface="Arial"/>
              </a:rPr>
              <a:t>Language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Model Sampling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body" idx="1"/>
          </p:nvPr>
        </p:nvSpPr>
        <p:spPr>
          <a:xfrm>
            <a:off x="244949" y="1633389"/>
            <a:ext cx="4060918" cy="2290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Vocabulary: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[h,e,l,o]</a:t>
            </a: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pc="-10" dirty="0"/>
          </a:p>
          <a:p>
            <a:pPr marL="12700" marR="5080">
              <a:lnSpc>
                <a:spcPct val="100000"/>
              </a:lnSpc>
            </a:pPr>
            <a:r>
              <a:rPr sz="2200" dirty="0"/>
              <a:t>At</a:t>
            </a:r>
            <a:r>
              <a:rPr sz="2200" spc="-20" dirty="0"/>
              <a:t> test-</a:t>
            </a:r>
            <a:r>
              <a:rPr sz="2200" dirty="0"/>
              <a:t>time</a:t>
            </a:r>
            <a:r>
              <a:rPr sz="2200" spc="-20" dirty="0"/>
              <a:t> </a:t>
            </a:r>
            <a:r>
              <a:rPr sz="2200" spc="-10" dirty="0"/>
              <a:t>sample </a:t>
            </a:r>
            <a:r>
              <a:rPr sz="2200" dirty="0"/>
              <a:t>characters</a:t>
            </a:r>
            <a:r>
              <a:rPr sz="2200" spc="-60" dirty="0"/>
              <a:t> </a:t>
            </a:r>
            <a:r>
              <a:rPr sz="2200" dirty="0"/>
              <a:t>one</a:t>
            </a:r>
            <a:r>
              <a:rPr sz="2200" spc="-55" dirty="0"/>
              <a:t> </a:t>
            </a:r>
            <a:r>
              <a:rPr sz="2200" dirty="0"/>
              <a:t>at</a:t>
            </a:r>
            <a:r>
              <a:rPr sz="2200" spc="-55" dirty="0"/>
              <a:t> </a:t>
            </a:r>
            <a:r>
              <a:rPr sz="2200" dirty="0"/>
              <a:t>a</a:t>
            </a:r>
            <a:r>
              <a:rPr sz="2200" spc="-55" dirty="0"/>
              <a:t> </a:t>
            </a:r>
            <a:r>
              <a:rPr sz="2200" dirty="0"/>
              <a:t>time,</a:t>
            </a:r>
            <a:r>
              <a:rPr sz="2200" spc="-55" dirty="0"/>
              <a:t> </a:t>
            </a:r>
            <a:r>
              <a:rPr sz="2200" spc="-20" dirty="0"/>
              <a:t>feed </a:t>
            </a:r>
            <a:r>
              <a:rPr sz="2200" dirty="0"/>
              <a:t>back</a:t>
            </a:r>
            <a:r>
              <a:rPr sz="2200" spc="-40" dirty="0"/>
              <a:t> </a:t>
            </a:r>
            <a:r>
              <a:rPr sz="2200" dirty="0"/>
              <a:t>to</a:t>
            </a:r>
            <a:r>
              <a:rPr sz="2200" spc="-40" dirty="0"/>
              <a:t> </a:t>
            </a:r>
            <a:r>
              <a:rPr sz="2200" spc="-10" dirty="0"/>
              <a:t>model</a:t>
            </a:r>
            <a:endParaRPr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11503"/>
            <a:ext cx="8229600" cy="576369"/>
          </a:xfrm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Recurrent</a:t>
            </a:r>
            <a:r>
              <a:rPr sz="2400" spc="-140" dirty="0"/>
              <a:t> </a:t>
            </a:r>
            <a:r>
              <a:rPr sz="2400" dirty="0"/>
              <a:t>Neural</a:t>
            </a:r>
            <a:r>
              <a:rPr sz="2400" spc="-140" dirty="0"/>
              <a:t> </a:t>
            </a:r>
            <a:r>
              <a:rPr sz="2400" dirty="0"/>
              <a:t>Networks:</a:t>
            </a:r>
            <a:r>
              <a:rPr sz="2400" spc="-140" dirty="0"/>
              <a:t> </a:t>
            </a:r>
            <a:r>
              <a:rPr sz="2400" dirty="0"/>
              <a:t>Process</a:t>
            </a:r>
            <a:r>
              <a:rPr sz="2400" spc="-140" dirty="0"/>
              <a:t> </a:t>
            </a:r>
            <a:r>
              <a:rPr sz="2400" spc="-10" dirty="0"/>
              <a:t>Sequences</a:t>
            </a:r>
            <a:endParaRPr sz="2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095892" y="3824764"/>
            <a:ext cx="363220" cy="427355"/>
            <a:chOff x="2042113" y="3744252"/>
            <a:chExt cx="363220" cy="427355"/>
          </a:xfrm>
        </p:grpSpPr>
        <p:sp>
          <p:nvSpPr>
            <p:cNvPr id="4" name="object 4"/>
            <p:cNvSpPr/>
            <p:nvPr/>
          </p:nvSpPr>
          <p:spPr>
            <a:xfrm>
              <a:off x="2107322" y="3819905"/>
              <a:ext cx="288290" cy="342265"/>
            </a:xfrm>
            <a:custGeom>
              <a:avLst/>
              <a:gdLst/>
              <a:ahLst/>
              <a:cxnLst/>
              <a:rect l="l" t="t" r="r" b="b"/>
              <a:pathLst>
                <a:path w="288289" h="342264">
                  <a:moveTo>
                    <a:pt x="287877" y="34186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2113" y="3744252"/>
              <a:ext cx="98803" cy="10544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14600" y="3790950"/>
            <a:ext cx="290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e.g.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Image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Captioning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image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dirty="0">
                <a:latin typeface="Arial"/>
                <a:cs typeface="Arial"/>
              </a:rPr>
              <a:t>&gt;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sequence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words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804" y="982887"/>
            <a:ext cx="2739206" cy="267666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33232" y="558890"/>
            <a:ext cx="3909060" cy="4041140"/>
            <a:chOff x="5033232" y="558890"/>
            <a:chExt cx="3909060" cy="4041140"/>
          </a:xfrm>
        </p:grpSpPr>
        <p:sp>
          <p:nvSpPr>
            <p:cNvPr id="3" name="object 3"/>
            <p:cNvSpPr/>
            <p:nvPr/>
          </p:nvSpPr>
          <p:spPr>
            <a:xfrm>
              <a:off x="5072304" y="2150122"/>
              <a:ext cx="3830320" cy="1817370"/>
            </a:xfrm>
            <a:custGeom>
              <a:avLst/>
              <a:gdLst/>
              <a:ahLst/>
              <a:cxnLst/>
              <a:rect l="l" t="t" r="r" b="b"/>
              <a:pathLst>
                <a:path w="3830320" h="1817370">
                  <a:moveTo>
                    <a:pt x="3830167" y="1270"/>
                  </a:moveTo>
                  <a:lnTo>
                    <a:pt x="2754858" y="1270"/>
                  </a:lnTo>
                  <a:lnTo>
                    <a:pt x="2754858" y="0"/>
                  </a:lnTo>
                  <a:lnTo>
                    <a:pt x="25" y="0"/>
                  </a:lnTo>
                  <a:lnTo>
                    <a:pt x="25" y="1270"/>
                  </a:lnTo>
                  <a:lnTo>
                    <a:pt x="0" y="1817370"/>
                  </a:lnTo>
                  <a:lnTo>
                    <a:pt x="3830167" y="1817370"/>
                  </a:lnTo>
                  <a:lnTo>
                    <a:pt x="3830167" y="127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3232" y="3364301"/>
              <a:ext cx="3908856" cy="12357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3232" y="558890"/>
              <a:ext cx="3908856" cy="190611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28676" y="1605871"/>
            <a:ext cx="34074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43180">
              <a:lnSpc>
                <a:spcPct val="100000"/>
              </a:lnSpc>
              <a:spcBef>
                <a:spcPts val="100"/>
              </a:spcBef>
              <a:tabLst>
                <a:tab pos="2512060" algn="l"/>
                <a:tab pos="2787650" algn="l"/>
                <a:tab pos="2814955" algn="l"/>
              </a:tabLst>
            </a:pPr>
            <a:r>
              <a:rPr sz="2100" dirty="0">
                <a:latin typeface="Arial"/>
                <a:cs typeface="Arial"/>
              </a:rPr>
              <a:t>[w</a:t>
            </a:r>
            <a:r>
              <a:rPr sz="2100" baseline="-31746" dirty="0">
                <a:latin typeface="Arial"/>
                <a:cs typeface="Arial"/>
              </a:rPr>
              <a:t>11</a:t>
            </a:r>
            <a:r>
              <a:rPr sz="2100" spc="150" baseline="-3174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</a:t>
            </a:r>
            <a:r>
              <a:rPr sz="2100" baseline="-31746" dirty="0">
                <a:latin typeface="Arial"/>
                <a:cs typeface="Arial"/>
              </a:rPr>
              <a:t>12</a:t>
            </a:r>
            <a:r>
              <a:rPr sz="2100" spc="232" baseline="-3174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</a:t>
            </a:r>
            <a:r>
              <a:rPr sz="2100" baseline="-31746" dirty="0">
                <a:latin typeface="Arial"/>
                <a:cs typeface="Arial"/>
              </a:rPr>
              <a:t>13</a:t>
            </a:r>
            <a:r>
              <a:rPr sz="2100" spc="232" baseline="-3174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</a:t>
            </a:r>
            <a:r>
              <a:rPr sz="2100" baseline="-31746" dirty="0">
                <a:latin typeface="Arial"/>
                <a:cs typeface="Arial"/>
              </a:rPr>
              <a:t>14</a:t>
            </a:r>
            <a:r>
              <a:rPr sz="2100" dirty="0">
                <a:latin typeface="Arial"/>
                <a:cs typeface="Arial"/>
              </a:rPr>
              <a:t>]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[1]</a:t>
            </a:r>
            <a:r>
              <a:rPr sz="2100" dirty="0">
                <a:latin typeface="Arial"/>
                <a:cs typeface="Arial"/>
              </a:rPr>
              <a:t>		</a:t>
            </a:r>
            <a:r>
              <a:rPr sz="2100" spc="-10" dirty="0">
                <a:latin typeface="Arial"/>
                <a:cs typeface="Arial"/>
              </a:rPr>
              <a:t>[w</a:t>
            </a:r>
            <a:r>
              <a:rPr sz="2100" spc="-15" baseline="-31746" dirty="0">
                <a:latin typeface="Arial"/>
                <a:cs typeface="Arial"/>
              </a:rPr>
              <a:t>11</a:t>
            </a:r>
            <a:r>
              <a:rPr sz="2100" spc="-10" dirty="0">
                <a:latin typeface="Arial"/>
                <a:cs typeface="Arial"/>
              </a:rPr>
              <a:t>] </a:t>
            </a:r>
            <a:r>
              <a:rPr sz="2100" dirty="0">
                <a:latin typeface="Arial"/>
                <a:cs typeface="Arial"/>
              </a:rPr>
              <a:t>[w</a:t>
            </a:r>
            <a:r>
              <a:rPr sz="2100" baseline="-31746" dirty="0">
                <a:latin typeface="Arial"/>
                <a:cs typeface="Arial"/>
              </a:rPr>
              <a:t>21</a:t>
            </a:r>
            <a:r>
              <a:rPr sz="2100" spc="270" baseline="-3174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</a:t>
            </a:r>
            <a:r>
              <a:rPr sz="2100" baseline="-31746" dirty="0">
                <a:latin typeface="Arial"/>
                <a:cs typeface="Arial"/>
              </a:rPr>
              <a:t>22</a:t>
            </a:r>
            <a:r>
              <a:rPr sz="2100" spc="270" baseline="-3174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</a:t>
            </a:r>
            <a:r>
              <a:rPr sz="2100" baseline="-31746" dirty="0">
                <a:latin typeface="Arial"/>
                <a:cs typeface="Arial"/>
              </a:rPr>
              <a:t>23</a:t>
            </a:r>
            <a:r>
              <a:rPr sz="2100" spc="270" baseline="-3174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</a:t>
            </a:r>
            <a:r>
              <a:rPr sz="2100" baseline="-31746" dirty="0">
                <a:latin typeface="Arial"/>
                <a:cs typeface="Arial"/>
              </a:rPr>
              <a:t>14</a:t>
            </a:r>
            <a:r>
              <a:rPr sz="2100" dirty="0">
                <a:latin typeface="Arial"/>
                <a:cs typeface="Arial"/>
              </a:rPr>
              <a:t>]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[0]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-50" dirty="0">
                <a:latin typeface="Arial"/>
                <a:cs typeface="Arial"/>
              </a:rPr>
              <a:t>=</a:t>
            </a:r>
            <a:r>
              <a:rPr sz="2100" dirty="0">
                <a:latin typeface="Arial"/>
                <a:cs typeface="Arial"/>
              </a:rPr>
              <a:t>		</a:t>
            </a:r>
            <a:r>
              <a:rPr sz="2100" spc="-20" dirty="0">
                <a:latin typeface="Arial"/>
                <a:cs typeface="Arial"/>
              </a:rPr>
              <a:t>[w</a:t>
            </a:r>
            <a:r>
              <a:rPr sz="2100" spc="-30" baseline="-31746" dirty="0">
                <a:latin typeface="Arial"/>
                <a:cs typeface="Arial"/>
              </a:rPr>
              <a:t>21</a:t>
            </a:r>
            <a:r>
              <a:rPr sz="2100" spc="-20" dirty="0">
                <a:latin typeface="Arial"/>
                <a:cs typeface="Arial"/>
              </a:rPr>
              <a:t>]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1376" y="2245950"/>
            <a:ext cx="33870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794635" algn="l"/>
              </a:tabLst>
            </a:pPr>
            <a:r>
              <a:rPr sz="2100" dirty="0">
                <a:latin typeface="Arial"/>
                <a:cs typeface="Arial"/>
              </a:rPr>
              <a:t>[w</a:t>
            </a:r>
            <a:r>
              <a:rPr sz="2100" baseline="-31746" dirty="0">
                <a:latin typeface="Arial"/>
                <a:cs typeface="Arial"/>
              </a:rPr>
              <a:t>31</a:t>
            </a:r>
            <a:r>
              <a:rPr sz="2100" spc="270" baseline="-3174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</a:t>
            </a:r>
            <a:r>
              <a:rPr sz="2100" baseline="-31746" dirty="0">
                <a:latin typeface="Arial"/>
                <a:cs typeface="Arial"/>
              </a:rPr>
              <a:t>32</a:t>
            </a:r>
            <a:r>
              <a:rPr sz="2100" spc="270" baseline="-3174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</a:t>
            </a:r>
            <a:r>
              <a:rPr sz="2100" baseline="-31746" dirty="0">
                <a:latin typeface="Arial"/>
                <a:cs typeface="Arial"/>
              </a:rPr>
              <a:t>33</a:t>
            </a:r>
            <a:r>
              <a:rPr sz="2100" spc="270" baseline="-3174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</a:t>
            </a:r>
            <a:r>
              <a:rPr sz="2100" baseline="-31746" dirty="0">
                <a:latin typeface="Arial"/>
                <a:cs typeface="Arial"/>
              </a:rPr>
              <a:t>14</a:t>
            </a:r>
            <a:r>
              <a:rPr sz="2100" dirty="0">
                <a:latin typeface="Arial"/>
                <a:cs typeface="Arial"/>
              </a:rPr>
              <a:t>]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[0]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-10" dirty="0">
                <a:latin typeface="Arial"/>
                <a:cs typeface="Arial"/>
              </a:rPr>
              <a:t>[w</a:t>
            </a:r>
            <a:r>
              <a:rPr sz="2100" spc="-15" baseline="-31746" dirty="0">
                <a:latin typeface="Arial"/>
                <a:cs typeface="Arial"/>
              </a:rPr>
              <a:t>31</a:t>
            </a:r>
            <a:r>
              <a:rPr sz="2100" spc="-10" dirty="0">
                <a:latin typeface="Arial"/>
                <a:cs typeface="Arial"/>
              </a:rPr>
              <a:t>]</a:t>
            </a:r>
            <a:endParaRPr sz="2100" dirty="0">
              <a:latin typeface="Arial"/>
              <a:cs typeface="Arial"/>
            </a:endParaRPr>
          </a:p>
          <a:p>
            <a:pPr marL="2045335">
              <a:lnSpc>
                <a:spcPct val="100000"/>
              </a:lnSpc>
            </a:pPr>
            <a:r>
              <a:rPr sz="2100" spc="-25" dirty="0">
                <a:latin typeface="Arial"/>
                <a:cs typeface="Arial"/>
              </a:rPr>
              <a:t>[0]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711" y="3058807"/>
            <a:ext cx="43027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Matrix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one-</a:t>
            </a:r>
            <a:r>
              <a:rPr sz="1800" dirty="0">
                <a:latin typeface="Arial"/>
                <a:cs typeface="Arial"/>
              </a:rPr>
              <a:t>hot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just </a:t>
            </a:r>
            <a:r>
              <a:rPr sz="1800" dirty="0">
                <a:latin typeface="Arial"/>
                <a:cs typeface="Arial"/>
              </a:rPr>
              <a:t>extracts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column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weight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matrix.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often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put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separate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embedding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layer </a:t>
            </a:r>
            <a:r>
              <a:rPr sz="1800" dirty="0">
                <a:latin typeface="Arial"/>
                <a:cs typeface="Arial"/>
              </a:rPr>
              <a:t>between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hidden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layers.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4333" y="2671779"/>
            <a:ext cx="347980" cy="696595"/>
          </a:xfrm>
          <a:prstGeom prst="rect">
            <a:avLst/>
          </a:prstGeom>
          <a:solidFill>
            <a:srgbClr val="DCEDF0"/>
          </a:solidFill>
          <a:ln w="9524">
            <a:solidFill>
              <a:srgbClr val="666666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</a:pPr>
            <a:r>
              <a:rPr sz="900" b="1" spc="-2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71799" y="2671779"/>
            <a:ext cx="347980" cy="696595"/>
          </a:xfrm>
          <a:prstGeom prst="rect">
            <a:avLst/>
          </a:prstGeom>
          <a:solidFill>
            <a:srgbClr val="DCEDF0"/>
          </a:solidFill>
          <a:ln w="9524">
            <a:solidFill>
              <a:srgbClr val="666666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</a:pPr>
            <a:r>
              <a:rPr sz="900" b="1" spc="-2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1400" y="2671779"/>
            <a:ext cx="347980" cy="696595"/>
          </a:xfrm>
          <a:prstGeom prst="rect">
            <a:avLst/>
          </a:prstGeom>
          <a:solidFill>
            <a:srgbClr val="DCEDF0"/>
          </a:solidFill>
          <a:ln w="9524">
            <a:solidFill>
              <a:srgbClr val="666666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</a:pPr>
            <a:r>
              <a:rPr sz="900" b="1" spc="-25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.17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.68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59088" y="2671779"/>
            <a:ext cx="347980" cy="696595"/>
          </a:xfrm>
          <a:prstGeom prst="rect">
            <a:avLst/>
          </a:prstGeom>
          <a:solidFill>
            <a:srgbClr val="DCEDF0"/>
          </a:solidFill>
          <a:ln w="9524">
            <a:solidFill>
              <a:srgbClr val="666666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45"/>
              </a:spcBef>
            </a:pPr>
            <a:r>
              <a:rPr sz="900" b="1" spc="-25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.17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.68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900" b="1" spc="-2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27793" y="2490697"/>
            <a:ext cx="2125980" cy="128270"/>
            <a:chOff x="6327793" y="2490697"/>
            <a:chExt cx="2125980" cy="128270"/>
          </a:xfrm>
        </p:grpSpPr>
        <p:sp>
          <p:nvSpPr>
            <p:cNvPr id="14" name="object 14"/>
            <p:cNvSpPr/>
            <p:nvPr/>
          </p:nvSpPr>
          <p:spPr>
            <a:xfrm>
              <a:off x="6348288" y="2538685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1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32556" y="249545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32556" y="249545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45756" y="2538835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1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30024" y="24956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30024" y="24956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15356" y="2538835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1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99624" y="24956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99624" y="24956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33045" y="2538835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1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17313" y="24956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17313" y="249560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308570" y="2836608"/>
            <a:ext cx="7004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57A7B5"/>
                </a:solidFill>
                <a:latin typeface="Arial"/>
                <a:cs typeface="Arial"/>
              </a:rPr>
              <a:t>Embedding</a:t>
            </a:r>
            <a:endParaRPr sz="10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050" spc="-10" dirty="0">
                <a:solidFill>
                  <a:srgbClr val="57A7B5"/>
                </a:solidFill>
                <a:latin typeface="Arial"/>
                <a:cs typeface="Arial"/>
              </a:rPr>
              <a:t>layer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44949" y="376032"/>
            <a:ext cx="36639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Example: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Character-</a:t>
            </a:r>
            <a:r>
              <a:rPr sz="2400" b="1" spc="-10" dirty="0">
                <a:latin typeface="Arial"/>
                <a:cs typeface="Arial"/>
              </a:rPr>
              <a:t>level </a:t>
            </a:r>
            <a:r>
              <a:rPr sz="2400" b="1" dirty="0">
                <a:latin typeface="Arial"/>
                <a:cs typeface="Arial"/>
              </a:rPr>
              <a:t>Language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Model Sampling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7440"/>
            <a:ext cx="4768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Backpropagation</a:t>
            </a:r>
            <a:r>
              <a:rPr sz="2800" spc="-135" dirty="0"/>
              <a:t> </a:t>
            </a:r>
            <a:r>
              <a:rPr sz="2800" dirty="0"/>
              <a:t>through</a:t>
            </a:r>
            <a:r>
              <a:rPr sz="2800" spc="-135" dirty="0"/>
              <a:t> </a:t>
            </a:r>
            <a:r>
              <a:rPr sz="2800" spc="-20" dirty="0"/>
              <a:t>time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49512" y="1848724"/>
            <a:ext cx="8270875" cy="2385060"/>
            <a:chOff x="349512" y="1848724"/>
            <a:chExt cx="8270875" cy="2385060"/>
          </a:xfrm>
        </p:grpSpPr>
        <p:sp>
          <p:nvSpPr>
            <p:cNvPr id="4" name="object 4"/>
            <p:cNvSpPr/>
            <p:nvPr/>
          </p:nvSpPr>
          <p:spPr>
            <a:xfrm>
              <a:off x="354275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5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5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4275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234" y="3374990"/>
              <a:ext cx="81981" cy="2219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2351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51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51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2351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310" y="3374990"/>
              <a:ext cx="81981" cy="2219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175" y="2999983"/>
              <a:ext cx="2099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50452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52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52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0452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412" y="3374990"/>
              <a:ext cx="81981" cy="2219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152" y="2999983"/>
              <a:ext cx="209975" cy="81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98529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9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9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8529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489" y="3374990"/>
              <a:ext cx="81980" cy="2219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0230" y="2999983"/>
              <a:ext cx="209975" cy="819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46604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4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4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46604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5564" y="3374990"/>
              <a:ext cx="81980" cy="2219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8305" y="2999983"/>
              <a:ext cx="209975" cy="8198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594682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82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82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94682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3641" y="3374990"/>
              <a:ext cx="81980" cy="2219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6382" y="2999983"/>
              <a:ext cx="209975" cy="819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042757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57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57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42757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1717" y="3374990"/>
              <a:ext cx="81980" cy="2219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457" y="2999983"/>
              <a:ext cx="209975" cy="8198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5427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427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5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5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5045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9853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9853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4660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4660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94685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94685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4276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4276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54" y="2502944"/>
              <a:ext cx="81981" cy="2222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330" y="2502944"/>
              <a:ext cx="81980" cy="2222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432" y="2502944"/>
              <a:ext cx="81981" cy="2222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508" y="2502944"/>
              <a:ext cx="81980" cy="2222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5584" y="2502944"/>
              <a:ext cx="81980" cy="2222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3661" y="2502944"/>
              <a:ext cx="81980" cy="2222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1737" y="2502944"/>
              <a:ext cx="81980" cy="22227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466449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66449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66449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66449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5409" y="3374990"/>
              <a:ext cx="81980" cy="22197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914526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914526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14526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14526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3485" y="3374990"/>
              <a:ext cx="81981" cy="2219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349" y="2999983"/>
              <a:ext cx="209975" cy="8198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62628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62628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62628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62628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1587" y="3374990"/>
              <a:ext cx="81981" cy="2219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4327" y="2999983"/>
              <a:ext cx="209975" cy="8198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810704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10704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10704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10704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9664" y="3374990"/>
              <a:ext cx="81981" cy="2219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2404" y="2999983"/>
              <a:ext cx="209975" cy="8198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258779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258779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58779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58779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7739" y="3374990"/>
              <a:ext cx="81981" cy="2219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0479" y="2999983"/>
              <a:ext cx="209975" cy="8198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706856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06856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06856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06856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5816" y="3374990"/>
              <a:ext cx="81980" cy="2219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8556" y="2999983"/>
              <a:ext cx="209975" cy="8198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154932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154932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154932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154932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3892" y="3374990"/>
              <a:ext cx="81981" cy="2219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6632" y="2999983"/>
              <a:ext cx="209975" cy="81980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3466454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466454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914530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914530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36263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36263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81070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81070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258784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258784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7068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7068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5493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15493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5429" y="2502944"/>
              <a:ext cx="81981" cy="22227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3505" y="2502944"/>
              <a:ext cx="81981" cy="22227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1607" y="2502944"/>
              <a:ext cx="81981" cy="22227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9683" y="2502944"/>
              <a:ext cx="81981" cy="22227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7759" y="2502944"/>
              <a:ext cx="81980" cy="22227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5836" y="2502944"/>
              <a:ext cx="81981" cy="22227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3912" y="2502944"/>
              <a:ext cx="81981" cy="222275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603002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603002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603002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603002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1962" y="3374990"/>
              <a:ext cx="81981" cy="22197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4702" y="2999983"/>
              <a:ext cx="209975" cy="81980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7051080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051080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051080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051080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0038" y="3374990"/>
              <a:ext cx="81980" cy="22197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2780" y="2999983"/>
              <a:ext cx="209975" cy="81980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7499155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499155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499155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499155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8113" y="3374990"/>
              <a:ext cx="81980" cy="22197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0855" y="2999983"/>
              <a:ext cx="209975" cy="81980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947231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47231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47231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47231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191" y="3374990"/>
              <a:ext cx="81980" cy="22197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8931" y="2999983"/>
              <a:ext cx="209975" cy="81980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8395307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395307" y="35969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395307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395307" y="272522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4267" y="3374990"/>
              <a:ext cx="81980" cy="22197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7007" y="2999983"/>
              <a:ext cx="209975" cy="81980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660300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60300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05108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05108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49915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49915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4723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4723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39531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39531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1982" y="2502944"/>
              <a:ext cx="81981" cy="22227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0058" y="2502944"/>
              <a:ext cx="81981" cy="2222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8134" y="2502944"/>
              <a:ext cx="81980" cy="22227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211" y="2502944"/>
              <a:ext cx="81981" cy="22227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287" y="2502944"/>
              <a:ext cx="81981" cy="22227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2657" y="2999983"/>
              <a:ext cx="185375" cy="81980"/>
            </a:xfrm>
            <a:prstGeom prst="rect">
              <a:avLst/>
            </a:prstGeom>
          </p:spPr>
        </p:pic>
      </p:grpSp>
      <p:sp>
        <p:nvSpPr>
          <p:cNvPr id="174" name="object 174"/>
          <p:cNvSpPr txBox="1"/>
          <p:nvPr/>
        </p:nvSpPr>
        <p:spPr>
          <a:xfrm>
            <a:off x="3913249" y="886474"/>
            <a:ext cx="1567180" cy="279400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400" spc="-20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366814" y="777108"/>
            <a:ext cx="8232038" cy="3939803"/>
            <a:chOff x="366814" y="777108"/>
            <a:chExt cx="8232038" cy="3939803"/>
          </a:xfrm>
        </p:grpSpPr>
        <p:sp>
          <p:nvSpPr>
            <p:cNvPr id="176" name="object 176"/>
            <p:cNvSpPr/>
            <p:nvPr/>
          </p:nvSpPr>
          <p:spPr>
            <a:xfrm>
              <a:off x="464228" y="905786"/>
              <a:ext cx="3305810" cy="948055"/>
            </a:xfrm>
            <a:custGeom>
              <a:avLst/>
              <a:gdLst/>
              <a:ahLst/>
              <a:cxnLst/>
              <a:rect l="l" t="t" r="r" b="b"/>
              <a:pathLst>
                <a:path w="3305810" h="948055">
                  <a:moveTo>
                    <a:pt x="0" y="947699"/>
                  </a:moveTo>
                  <a:lnTo>
                    <a:pt x="33056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1658" y="866014"/>
              <a:ext cx="110824" cy="79544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912304" y="1028511"/>
              <a:ext cx="2760980" cy="825500"/>
            </a:xfrm>
            <a:custGeom>
              <a:avLst/>
              <a:gdLst/>
              <a:ahLst/>
              <a:cxnLst/>
              <a:rect l="l" t="t" r="r" b="b"/>
              <a:pathLst>
                <a:path w="2760979" h="825500">
                  <a:moveTo>
                    <a:pt x="0" y="824975"/>
                  </a:moveTo>
                  <a:lnTo>
                    <a:pt x="276088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54656" y="988837"/>
              <a:ext cx="110890" cy="79346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1360406" y="1061329"/>
              <a:ext cx="2444115" cy="792480"/>
            </a:xfrm>
            <a:custGeom>
              <a:avLst/>
              <a:gdLst/>
              <a:ahLst/>
              <a:cxnLst/>
              <a:rect l="l" t="t" r="r" b="b"/>
              <a:pathLst>
                <a:path w="2444115" h="792480">
                  <a:moveTo>
                    <a:pt x="0" y="792157"/>
                  </a:moveTo>
                  <a:lnTo>
                    <a:pt x="244396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85149" y="1021872"/>
              <a:ext cx="110990" cy="78914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1808483" y="1145292"/>
              <a:ext cx="1879600" cy="708660"/>
            </a:xfrm>
            <a:custGeom>
              <a:avLst/>
              <a:gdLst/>
              <a:ahLst/>
              <a:cxnLst/>
              <a:rect l="l" t="t" r="r" b="b"/>
              <a:pathLst>
                <a:path w="1879600" h="708660">
                  <a:moveTo>
                    <a:pt x="0" y="708194"/>
                  </a:moveTo>
                  <a:lnTo>
                    <a:pt x="1879341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67204" y="1105282"/>
              <a:ext cx="111043" cy="78979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2256558" y="1201869"/>
              <a:ext cx="1398270" cy="652145"/>
            </a:xfrm>
            <a:custGeom>
              <a:avLst/>
              <a:gdLst/>
              <a:ahLst/>
              <a:cxnLst/>
              <a:rect l="l" t="t" r="r" b="b"/>
              <a:pathLst>
                <a:path w="1398270" h="652144">
                  <a:moveTo>
                    <a:pt x="0" y="651617"/>
                  </a:moveTo>
                  <a:lnTo>
                    <a:pt x="13981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31940" y="1155826"/>
              <a:ext cx="110700" cy="84088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2704636" y="1236205"/>
              <a:ext cx="1040765" cy="617855"/>
            </a:xfrm>
            <a:custGeom>
              <a:avLst/>
              <a:gdLst/>
              <a:ahLst/>
              <a:cxnLst/>
              <a:rect l="l" t="t" r="r" b="b"/>
              <a:pathLst>
                <a:path w="1040764" h="617855">
                  <a:moveTo>
                    <a:pt x="0" y="617281"/>
                  </a:moveTo>
                  <a:lnTo>
                    <a:pt x="10404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9554" y="1182571"/>
              <a:ext cx="109455" cy="90220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3152712" y="1262491"/>
              <a:ext cx="723900" cy="591185"/>
            </a:xfrm>
            <a:custGeom>
              <a:avLst/>
              <a:gdLst/>
              <a:ahLst/>
              <a:cxnLst/>
              <a:rect l="l" t="t" r="r" b="b"/>
              <a:pathLst>
                <a:path w="723900" h="591185">
                  <a:moveTo>
                    <a:pt x="0" y="590995"/>
                  </a:moveTo>
                  <a:lnTo>
                    <a:pt x="72357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6858" y="1198278"/>
              <a:ext cx="105909" cy="98106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3576403" y="1288967"/>
              <a:ext cx="484505" cy="564515"/>
            </a:xfrm>
            <a:custGeom>
              <a:avLst/>
              <a:gdLst/>
              <a:ahLst/>
              <a:cxnLst/>
              <a:rect l="l" t="t" r="r" b="b"/>
              <a:pathLst>
                <a:path w="484504" h="564514">
                  <a:moveTo>
                    <a:pt x="0" y="564519"/>
                  </a:moveTo>
                  <a:lnTo>
                    <a:pt x="483911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26900" y="1213806"/>
              <a:ext cx="99203" cy="105164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4024480" y="1316892"/>
              <a:ext cx="266065" cy="537210"/>
            </a:xfrm>
            <a:custGeom>
              <a:avLst/>
              <a:gdLst/>
              <a:ahLst/>
              <a:cxnLst/>
              <a:rect l="l" t="t" r="r" b="b"/>
              <a:pathLst>
                <a:path w="266064" h="537210">
                  <a:moveTo>
                    <a:pt x="0" y="536594"/>
                  </a:moveTo>
                  <a:lnTo>
                    <a:pt x="2660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52793" y="1229913"/>
              <a:ext cx="85640" cy="110480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4472581" y="1279276"/>
              <a:ext cx="73025" cy="574675"/>
            </a:xfrm>
            <a:custGeom>
              <a:avLst/>
              <a:gdLst/>
              <a:ahLst/>
              <a:cxnLst/>
              <a:rect l="l" t="t" r="r" b="b"/>
              <a:pathLst>
                <a:path w="73025" h="574675">
                  <a:moveTo>
                    <a:pt x="0" y="574210"/>
                  </a:moveTo>
                  <a:lnTo>
                    <a:pt x="72903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04745" y="1183989"/>
              <a:ext cx="81479" cy="108775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4843028" y="1303365"/>
              <a:ext cx="78105" cy="550545"/>
            </a:xfrm>
            <a:custGeom>
              <a:avLst/>
              <a:gdLst/>
              <a:ahLst/>
              <a:cxnLst/>
              <a:rect l="l" t="t" r="r" b="b"/>
              <a:pathLst>
                <a:path w="78104" h="550544">
                  <a:moveTo>
                    <a:pt x="77628" y="55012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02346" y="1208238"/>
              <a:ext cx="81363" cy="109049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5116165" y="1282419"/>
              <a:ext cx="252729" cy="571500"/>
            </a:xfrm>
            <a:custGeom>
              <a:avLst/>
              <a:gdLst/>
              <a:ahLst/>
              <a:cxnLst/>
              <a:rect l="l" t="t" r="r" b="b"/>
              <a:pathLst>
                <a:path w="252729" h="571500">
                  <a:moveTo>
                    <a:pt x="252567" y="57106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71673" y="1193831"/>
              <a:ext cx="82793" cy="110840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5358919" y="1267926"/>
              <a:ext cx="458470" cy="586105"/>
            </a:xfrm>
            <a:custGeom>
              <a:avLst/>
              <a:gdLst/>
              <a:ahLst/>
              <a:cxnLst/>
              <a:rect l="l" t="t" r="r" b="b"/>
              <a:pathLst>
                <a:path w="458470" h="586105">
                  <a:moveTo>
                    <a:pt x="457891" y="58556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96140" y="1190300"/>
              <a:ext cx="97090" cy="106534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5501442" y="1282912"/>
              <a:ext cx="763905" cy="570865"/>
            </a:xfrm>
            <a:custGeom>
              <a:avLst/>
              <a:gdLst/>
              <a:ahLst/>
              <a:cxnLst/>
              <a:rect l="l" t="t" r="r" b="b"/>
              <a:pathLst>
                <a:path w="763904" h="570864">
                  <a:moveTo>
                    <a:pt x="763444" y="5705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22669" y="1221633"/>
              <a:ext cx="107134" cy="96007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5594491" y="1222077"/>
              <a:ext cx="1118870" cy="631825"/>
            </a:xfrm>
            <a:custGeom>
              <a:avLst/>
              <a:gdLst/>
              <a:ahLst/>
              <a:cxnLst/>
              <a:rect l="l" t="t" r="r" b="b"/>
              <a:pathLst>
                <a:path w="1118870" h="631825">
                  <a:moveTo>
                    <a:pt x="1118465" y="63140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09683" y="1170052"/>
              <a:ext cx="109801" cy="88950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5582385" y="1076558"/>
              <a:ext cx="1579245" cy="777240"/>
            </a:xfrm>
            <a:custGeom>
              <a:avLst/>
              <a:gdLst/>
              <a:ahLst/>
              <a:cxnLst/>
              <a:rect l="l" t="t" r="r" b="b"/>
              <a:pathLst>
                <a:path w="1579245" h="777239">
                  <a:moveTo>
                    <a:pt x="1578646" y="77692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95294" y="1028859"/>
              <a:ext cx="110509" cy="85455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5635398" y="958107"/>
              <a:ext cx="1974214" cy="895985"/>
            </a:xfrm>
            <a:custGeom>
              <a:avLst/>
              <a:gdLst/>
              <a:ahLst/>
              <a:cxnLst/>
              <a:rect l="l" t="t" r="r" b="b"/>
              <a:pathLst>
                <a:path w="1974215" h="895985">
                  <a:moveTo>
                    <a:pt x="1973710" y="89537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47145" y="912867"/>
              <a:ext cx="110777" cy="83420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5613247" y="891838"/>
              <a:ext cx="2444115" cy="962025"/>
            </a:xfrm>
            <a:custGeom>
              <a:avLst/>
              <a:gdLst/>
              <a:ahLst/>
              <a:cxnLst/>
              <a:rect l="l" t="t" r="r" b="b"/>
              <a:pathLst>
                <a:path w="2444115" h="962025">
                  <a:moveTo>
                    <a:pt x="2443937" y="96164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23276" y="850659"/>
              <a:ext cx="111018" cy="79984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5662737" y="816267"/>
              <a:ext cx="2842895" cy="1037590"/>
            </a:xfrm>
            <a:custGeom>
              <a:avLst/>
              <a:gdLst/>
              <a:ahLst/>
              <a:cxnLst/>
              <a:rect l="l" t="t" r="r" b="b"/>
              <a:pathLst>
                <a:path w="2842895" h="1037589">
                  <a:moveTo>
                    <a:pt x="2842524" y="103721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71999" y="777108"/>
              <a:ext cx="111048" cy="78243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382950" y="4400550"/>
              <a:ext cx="8053705" cy="0"/>
            </a:xfrm>
            <a:custGeom>
              <a:avLst/>
              <a:gdLst/>
              <a:ahLst/>
              <a:cxnLst/>
              <a:rect l="l" t="t" r="r" b="b"/>
              <a:pathLst>
                <a:path w="8053705">
                  <a:moveTo>
                    <a:pt x="0" y="0"/>
                  </a:moveTo>
                  <a:lnTo>
                    <a:pt x="8053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5" name="object 21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82000" y="4324350"/>
              <a:ext cx="211001" cy="163961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545147" y="4629150"/>
              <a:ext cx="8053705" cy="0"/>
            </a:xfrm>
            <a:custGeom>
              <a:avLst/>
              <a:gdLst/>
              <a:ahLst/>
              <a:cxnLst/>
              <a:rect l="l" t="t" r="r" b="b"/>
              <a:pathLst>
                <a:path w="8053705">
                  <a:moveTo>
                    <a:pt x="0" y="0"/>
                  </a:moveTo>
                  <a:lnTo>
                    <a:pt x="8053199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814" y="4552950"/>
              <a:ext cx="211001" cy="163961"/>
            </a:xfrm>
            <a:prstGeom prst="rect">
              <a:avLst/>
            </a:prstGeom>
          </p:spPr>
        </p:pic>
      </p:grpSp>
      <p:sp>
        <p:nvSpPr>
          <p:cNvPr id="218" name="object 218"/>
          <p:cNvSpPr txBox="1"/>
          <p:nvPr/>
        </p:nvSpPr>
        <p:spPr>
          <a:xfrm>
            <a:off x="6324600" y="382939"/>
            <a:ext cx="27679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Forward</a:t>
            </a:r>
            <a:r>
              <a:rPr sz="1300" spc="-6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through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entire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sequence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to </a:t>
            </a:r>
            <a:r>
              <a:rPr sz="1300" dirty="0">
                <a:latin typeface="Arial"/>
                <a:cs typeface="Arial"/>
              </a:rPr>
              <a:t>compute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loss,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then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backward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through </a:t>
            </a:r>
            <a:r>
              <a:rPr sz="1300" dirty="0">
                <a:latin typeface="Arial"/>
                <a:cs typeface="Arial"/>
              </a:rPr>
              <a:t>entire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sequence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to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compute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gradient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05345"/>
            <a:ext cx="8229600" cy="720329"/>
          </a:xfrm>
          <a:prstGeom prst="rect">
            <a:avLst/>
          </a:prstGeom>
        </p:spPr>
        <p:txBody>
          <a:bodyPr vert="horz" wrap="square" lIns="0" tIns="205032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Arial"/>
                <a:cs typeface="Arial"/>
              </a:rPr>
              <a:t>Truncated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spc="-10" dirty="0"/>
              <a:t>Backpropagation</a:t>
            </a:r>
            <a:r>
              <a:rPr sz="2800" spc="-135" dirty="0"/>
              <a:t> </a:t>
            </a:r>
            <a:r>
              <a:rPr sz="2800" dirty="0"/>
              <a:t>through</a:t>
            </a:r>
            <a:r>
              <a:rPr sz="2800" spc="-140" dirty="0"/>
              <a:t> </a:t>
            </a:r>
            <a:r>
              <a:rPr sz="2800" spc="-20" dirty="0"/>
              <a:t>time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6099" y="1184082"/>
            <a:ext cx="2921635" cy="3422015"/>
            <a:chOff x="346099" y="1184082"/>
            <a:chExt cx="2921635" cy="3422015"/>
          </a:xfrm>
        </p:grpSpPr>
        <p:sp>
          <p:nvSpPr>
            <p:cNvPr id="4" name="object 4"/>
            <p:cNvSpPr/>
            <p:nvPr/>
          </p:nvSpPr>
          <p:spPr>
            <a:xfrm>
              <a:off x="354274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4274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234" y="3374990"/>
              <a:ext cx="81981" cy="2219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2350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50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50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2350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310" y="3374990"/>
              <a:ext cx="81981" cy="2219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175" y="2999983"/>
              <a:ext cx="2099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50453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53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53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0453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412" y="3374990"/>
              <a:ext cx="81981" cy="2219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153" y="2999983"/>
              <a:ext cx="209975" cy="81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9852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852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489" y="3374990"/>
              <a:ext cx="81980" cy="2219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0230" y="2999983"/>
              <a:ext cx="209975" cy="819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46605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5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5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46605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5564" y="3374990"/>
              <a:ext cx="81980" cy="2219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8305" y="2999983"/>
              <a:ext cx="209975" cy="8198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594681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81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81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94681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3641" y="3374990"/>
              <a:ext cx="81980" cy="2219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6381" y="2999983"/>
              <a:ext cx="209975" cy="819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042758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58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58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42758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1717" y="3374990"/>
              <a:ext cx="81980" cy="2219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458" y="2999983"/>
              <a:ext cx="209975" cy="8198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5427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427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4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4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5045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9853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9853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4660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4660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9468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9468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427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427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54" y="2502944"/>
              <a:ext cx="81981" cy="2222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330" y="2502944"/>
              <a:ext cx="81980" cy="2222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432" y="2502944"/>
              <a:ext cx="81981" cy="2222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508" y="2502944"/>
              <a:ext cx="81980" cy="2222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5584" y="2502944"/>
              <a:ext cx="81980" cy="2222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3661" y="2502944"/>
              <a:ext cx="81980" cy="2222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1737" y="2502944"/>
              <a:ext cx="81980" cy="22227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88504" y="1283266"/>
              <a:ext cx="240029" cy="570230"/>
            </a:xfrm>
            <a:custGeom>
              <a:avLst/>
              <a:gdLst/>
              <a:ahLst/>
              <a:cxnLst/>
              <a:rect l="l" t="t" r="r" b="b"/>
              <a:pathLst>
                <a:path w="240030" h="570230">
                  <a:moveTo>
                    <a:pt x="0" y="570220"/>
                  </a:moveTo>
                  <a:lnTo>
                    <a:pt x="23953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9502" y="1194037"/>
              <a:ext cx="81541" cy="11094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436606" y="1279659"/>
              <a:ext cx="55880" cy="574040"/>
            </a:xfrm>
            <a:custGeom>
              <a:avLst/>
              <a:gdLst/>
              <a:ahLst/>
              <a:cxnLst/>
              <a:rect l="l" t="t" r="r" b="b"/>
              <a:pathLst>
                <a:path w="55880" h="574039">
                  <a:moveTo>
                    <a:pt x="0" y="573827"/>
                  </a:moveTo>
                  <a:lnTo>
                    <a:pt x="553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1091" y="1184082"/>
              <a:ext cx="81690" cy="10812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884683" y="1328523"/>
              <a:ext cx="36195" cy="525145"/>
            </a:xfrm>
            <a:custGeom>
              <a:avLst/>
              <a:gdLst/>
              <a:ahLst/>
              <a:cxnLst/>
              <a:rect l="l" t="t" r="r" b="b"/>
              <a:pathLst>
                <a:path w="36194" h="525144">
                  <a:moveTo>
                    <a:pt x="0" y="524963"/>
                  </a:moveTo>
                  <a:lnTo>
                    <a:pt x="3573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9502" y="1232747"/>
              <a:ext cx="81835" cy="10743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278683" y="1279682"/>
              <a:ext cx="54610" cy="574040"/>
            </a:xfrm>
            <a:custGeom>
              <a:avLst/>
              <a:gdLst/>
              <a:ahLst/>
              <a:cxnLst/>
              <a:rect l="l" t="t" r="r" b="b"/>
              <a:pathLst>
                <a:path w="54610" h="574039">
                  <a:moveTo>
                    <a:pt x="54075" y="57380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7831" y="1184088"/>
              <a:ext cx="81703" cy="10807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544251" y="1307077"/>
              <a:ext cx="236854" cy="546735"/>
            </a:xfrm>
            <a:custGeom>
              <a:avLst/>
              <a:gdLst/>
              <a:ahLst/>
              <a:cxnLst/>
              <a:rect l="l" t="t" r="r" b="b"/>
              <a:pathLst>
                <a:path w="236855" h="546735">
                  <a:moveTo>
                    <a:pt x="236584" y="54640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0376" y="1218218"/>
              <a:ext cx="82274" cy="11088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810177" y="1293712"/>
              <a:ext cx="419100" cy="560070"/>
            </a:xfrm>
            <a:custGeom>
              <a:avLst/>
              <a:gdLst/>
              <a:ahLst/>
              <a:cxnLst/>
              <a:rect l="l" t="t" r="r" b="b"/>
              <a:pathLst>
                <a:path w="419100" h="560069">
                  <a:moveTo>
                    <a:pt x="418734" y="5597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8868" y="1214962"/>
              <a:ext cx="96029" cy="10712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46099" y="4347349"/>
              <a:ext cx="2673985" cy="0"/>
            </a:xfrm>
            <a:custGeom>
              <a:avLst/>
              <a:gdLst/>
              <a:ahLst/>
              <a:cxnLst/>
              <a:rect l="l" t="t" r="r" b="b"/>
              <a:pathLst>
                <a:path w="2673985">
                  <a:moveTo>
                    <a:pt x="0" y="0"/>
                  </a:moveTo>
                  <a:lnTo>
                    <a:pt x="26735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00649" y="4265369"/>
              <a:ext cx="211001" cy="16396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74699" y="4524025"/>
              <a:ext cx="2649855" cy="0"/>
            </a:xfrm>
            <a:custGeom>
              <a:avLst/>
              <a:gdLst/>
              <a:ahLst/>
              <a:cxnLst/>
              <a:rect l="l" t="t" r="r" b="b"/>
              <a:pathLst>
                <a:path w="2649855">
                  <a:moveTo>
                    <a:pt x="0" y="0"/>
                  </a:moveTo>
                  <a:lnTo>
                    <a:pt x="2649299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748" y="4442044"/>
              <a:ext cx="211001" cy="16396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64228" y="1288987"/>
              <a:ext cx="483870" cy="564515"/>
            </a:xfrm>
            <a:custGeom>
              <a:avLst/>
              <a:gdLst/>
              <a:ahLst/>
              <a:cxnLst/>
              <a:rect l="l" t="t" r="r" b="b"/>
              <a:pathLst>
                <a:path w="483869" h="564514">
                  <a:moveTo>
                    <a:pt x="0" y="564499"/>
                  </a:moveTo>
                  <a:lnTo>
                    <a:pt x="48363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43" y="1213810"/>
              <a:ext cx="99191" cy="105173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1293625" y="825674"/>
            <a:ext cx="1567180" cy="279400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400" spc="-20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380374" y="1352855"/>
            <a:ext cx="27565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Run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backward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chunks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sequence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instead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whole sequence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45412"/>
            <a:ext cx="8229600" cy="720329"/>
          </a:xfrm>
          <a:prstGeom prst="rect">
            <a:avLst/>
          </a:prstGeom>
        </p:spPr>
        <p:txBody>
          <a:bodyPr vert="horz" wrap="square" lIns="0" tIns="205032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Arial"/>
                <a:cs typeface="Arial"/>
              </a:rPr>
              <a:t>Truncated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spc="-10" dirty="0"/>
              <a:t>Backpropagation</a:t>
            </a:r>
            <a:r>
              <a:rPr sz="2800" spc="-135" dirty="0"/>
              <a:t> </a:t>
            </a:r>
            <a:r>
              <a:rPr sz="2800" dirty="0"/>
              <a:t>through</a:t>
            </a:r>
            <a:r>
              <a:rPr sz="2800" spc="-140" dirty="0"/>
              <a:t> </a:t>
            </a:r>
            <a:r>
              <a:rPr sz="2800" spc="-20" dirty="0"/>
              <a:t>time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6099" y="1184082"/>
            <a:ext cx="5790565" cy="3422015"/>
            <a:chOff x="346099" y="1184082"/>
            <a:chExt cx="5790565" cy="3422015"/>
          </a:xfrm>
        </p:grpSpPr>
        <p:sp>
          <p:nvSpPr>
            <p:cNvPr id="4" name="object 4"/>
            <p:cNvSpPr/>
            <p:nvPr/>
          </p:nvSpPr>
          <p:spPr>
            <a:xfrm>
              <a:off x="354274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4274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234" y="3374990"/>
              <a:ext cx="81981" cy="2219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2350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50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50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2350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310" y="3374990"/>
              <a:ext cx="81981" cy="2219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175" y="2999983"/>
              <a:ext cx="2099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50453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53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53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0453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412" y="3374990"/>
              <a:ext cx="81981" cy="2219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153" y="2999983"/>
              <a:ext cx="209975" cy="81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9852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852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489" y="3374990"/>
              <a:ext cx="81980" cy="2219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0230" y="2999983"/>
              <a:ext cx="209975" cy="819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46605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5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5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46605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5564" y="3374990"/>
              <a:ext cx="81980" cy="2219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8305" y="2999983"/>
              <a:ext cx="209975" cy="8198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594681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81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81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94681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3641" y="3374990"/>
              <a:ext cx="81980" cy="2219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6381" y="2999983"/>
              <a:ext cx="209975" cy="819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042758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58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58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42758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1717" y="3374990"/>
              <a:ext cx="81980" cy="2219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458" y="2999983"/>
              <a:ext cx="209975" cy="8198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5427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427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4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4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5045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9853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9853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4660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4660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9468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9468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427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427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54" y="2502944"/>
              <a:ext cx="81981" cy="2222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330" y="2502944"/>
              <a:ext cx="81980" cy="2222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432" y="2502944"/>
              <a:ext cx="81981" cy="2222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508" y="2502944"/>
              <a:ext cx="81980" cy="2222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5584" y="2502944"/>
              <a:ext cx="81980" cy="2222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3661" y="2502944"/>
              <a:ext cx="81980" cy="2222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1737" y="2502944"/>
              <a:ext cx="81980" cy="22227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579304" y="1283266"/>
              <a:ext cx="240029" cy="570230"/>
            </a:xfrm>
            <a:custGeom>
              <a:avLst/>
              <a:gdLst/>
              <a:ahLst/>
              <a:cxnLst/>
              <a:rect l="l" t="t" r="r" b="b"/>
              <a:pathLst>
                <a:path w="240029" h="570230">
                  <a:moveTo>
                    <a:pt x="0" y="570220"/>
                  </a:moveTo>
                  <a:lnTo>
                    <a:pt x="23953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0303" y="1194037"/>
              <a:ext cx="81541" cy="11094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027407" y="1279659"/>
              <a:ext cx="55880" cy="574040"/>
            </a:xfrm>
            <a:custGeom>
              <a:avLst/>
              <a:gdLst/>
              <a:ahLst/>
              <a:cxnLst/>
              <a:rect l="l" t="t" r="r" b="b"/>
              <a:pathLst>
                <a:path w="55879" h="574039">
                  <a:moveTo>
                    <a:pt x="0" y="573827"/>
                  </a:moveTo>
                  <a:lnTo>
                    <a:pt x="553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1891" y="1184082"/>
              <a:ext cx="81690" cy="10812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493351" y="1318998"/>
              <a:ext cx="0" cy="534670"/>
            </a:xfrm>
            <a:custGeom>
              <a:avLst/>
              <a:gdLst/>
              <a:ahLst/>
              <a:cxnLst/>
              <a:rect l="l" t="t" r="r" b="b"/>
              <a:pathLst>
                <a:path h="534669">
                  <a:moveTo>
                    <a:pt x="0" y="0"/>
                  </a:moveTo>
                  <a:lnTo>
                    <a:pt x="0" y="534488"/>
                  </a:lnTo>
                </a:path>
              </a:pathLst>
            </a:custGeom>
            <a:ln w="5478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0302" y="1232747"/>
              <a:ext cx="81835" cy="10743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869483" y="1279682"/>
              <a:ext cx="54610" cy="574040"/>
            </a:xfrm>
            <a:custGeom>
              <a:avLst/>
              <a:gdLst/>
              <a:ahLst/>
              <a:cxnLst/>
              <a:rect l="l" t="t" r="r" b="b"/>
              <a:pathLst>
                <a:path w="54610" h="574039">
                  <a:moveTo>
                    <a:pt x="54075" y="57380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8631" y="1184088"/>
              <a:ext cx="81702" cy="10807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135051" y="1307077"/>
              <a:ext cx="236854" cy="546735"/>
            </a:xfrm>
            <a:custGeom>
              <a:avLst/>
              <a:gdLst/>
              <a:ahLst/>
              <a:cxnLst/>
              <a:rect l="l" t="t" r="r" b="b"/>
              <a:pathLst>
                <a:path w="236854" h="546735">
                  <a:moveTo>
                    <a:pt x="236584" y="54640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91176" y="1218218"/>
              <a:ext cx="82274" cy="11088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400977" y="1293712"/>
              <a:ext cx="419100" cy="560070"/>
            </a:xfrm>
            <a:custGeom>
              <a:avLst/>
              <a:gdLst/>
              <a:ahLst/>
              <a:cxnLst/>
              <a:rect l="l" t="t" r="r" b="b"/>
              <a:pathLst>
                <a:path w="419100" h="560069">
                  <a:moveTo>
                    <a:pt x="418734" y="5597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9668" y="1214962"/>
              <a:ext cx="96029" cy="10712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46099" y="4347349"/>
              <a:ext cx="2673985" cy="0"/>
            </a:xfrm>
            <a:custGeom>
              <a:avLst/>
              <a:gdLst/>
              <a:ahLst/>
              <a:cxnLst/>
              <a:rect l="l" t="t" r="r" b="b"/>
              <a:pathLst>
                <a:path w="2673985">
                  <a:moveTo>
                    <a:pt x="0" y="0"/>
                  </a:moveTo>
                  <a:lnTo>
                    <a:pt x="26735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00649" y="4265369"/>
              <a:ext cx="211001" cy="16396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3394099" y="4524025"/>
              <a:ext cx="2649855" cy="0"/>
            </a:xfrm>
            <a:custGeom>
              <a:avLst/>
              <a:gdLst/>
              <a:ahLst/>
              <a:cxnLst/>
              <a:rect l="l" t="t" r="r" b="b"/>
              <a:pathLst>
                <a:path w="2649854">
                  <a:moveTo>
                    <a:pt x="0" y="0"/>
                  </a:moveTo>
                  <a:lnTo>
                    <a:pt x="2649299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02148" y="4442044"/>
              <a:ext cx="211001" cy="16396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3466450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466450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466450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466450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5409" y="3374990"/>
              <a:ext cx="81980" cy="22197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914526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914526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914526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914526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3485" y="3374990"/>
              <a:ext cx="81981" cy="2219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349" y="2999983"/>
              <a:ext cx="209975" cy="8198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362628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362628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362628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362628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1587" y="3374990"/>
              <a:ext cx="81981" cy="22197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4328" y="2999983"/>
              <a:ext cx="209975" cy="8198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4810705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810705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810705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810705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9664" y="3374990"/>
              <a:ext cx="81981" cy="2219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2404" y="2999983"/>
              <a:ext cx="209975" cy="8198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25877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25877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5877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25877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7739" y="3374990"/>
              <a:ext cx="81981" cy="22197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0479" y="2999983"/>
              <a:ext cx="209975" cy="81980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706856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706856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706856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706856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5816" y="3374990"/>
              <a:ext cx="81980" cy="2219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8556" y="2999983"/>
              <a:ext cx="209975" cy="8198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26632" y="2999983"/>
              <a:ext cx="209975" cy="81980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466453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466453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91452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91452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36263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36263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81070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81070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258783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258783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7068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7068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5429" y="2502944"/>
              <a:ext cx="81981" cy="22227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3505" y="2502944"/>
              <a:ext cx="81981" cy="22227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1607" y="2502944"/>
              <a:ext cx="81981" cy="22227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9683" y="2502944"/>
              <a:ext cx="81981" cy="22227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7759" y="2502944"/>
              <a:ext cx="81980" cy="22227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5836" y="2502944"/>
              <a:ext cx="81981" cy="222275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2658" y="2999983"/>
              <a:ext cx="185375" cy="8198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3364350" y="4347349"/>
              <a:ext cx="2485390" cy="0"/>
            </a:xfrm>
            <a:custGeom>
              <a:avLst/>
              <a:gdLst/>
              <a:ahLst/>
              <a:cxnLst/>
              <a:rect l="l" t="t" r="r" b="b"/>
              <a:pathLst>
                <a:path w="2485390">
                  <a:moveTo>
                    <a:pt x="0" y="0"/>
                  </a:moveTo>
                  <a:lnTo>
                    <a:pt x="24848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30200" y="4265369"/>
              <a:ext cx="211001" cy="16396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369799" y="1700075"/>
              <a:ext cx="2635250" cy="2574925"/>
            </a:xfrm>
            <a:custGeom>
              <a:avLst/>
              <a:gdLst/>
              <a:ahLst/>
              <a:cxnLst/>
              <a:rect l="l" t="t" r="r" b="b"/>
              <a:pathLst>
                <a:path w="2635250" h="2574925">
                  <a:moveTo>
                    <a:pt x="0" y="0"/>
                  </a:moveTo>
                  <a:lnTo>
                    <a:pt x="2635199" y="0"/>
                  </a:lnTo>
                  <a:lnTo>
                    <a:pt x="2635199" y="2574299"/>
                  </a:lnTo>
                  <a:lnTo>
                    <a:pt x="0" y="25742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3884424" y="825674"/>
            <a:ext cx="1567180" cy="279400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400" spc="-20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440575" y="1576656"/>
            <a:ext cx="24009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Carry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hidden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states </a:t>
            </a:r>
            <a:r>
              <a:rPr sz="1800" dirty="0">
                <a:latin typeface="Arial"/>
                <a:cs typeface="Arial"/>
              </a:rPr>
              <a:t>forward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forever, </a:t>
            </a:r>
            <a:r>
              <a:rPr sz="1800" dirty="0">
                <a:latin typeface="Arial"/>
                <a:cs typeface="Arial"/>
              </a:rPr>
              <a:t>but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only</a:t>
            </a:r>
            <a:r>
              <a:rPr sz="1800" spc="-10" dirty="0">
                <a:latin typeface="Arial"/>
                <a:cs typeface="Arial"/>
              </a:rPr>
              <a:t> backpropagate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some</a:t>
            </a:r>
            <a:r>
              <a:rPr sz="1800" spc="-10" dirty="0">
                <a:latin typeface="Arial"/>
                <a:cs typeface="Arial"/>
              </a:rPr>
              <a:t> smaller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94553"/>
            <a:ext cx="8229600" cy="720329"/>
          </a:xfrm>
          <a:prstGeom prst="rect">
            <a:avLst/>
          </a:prstGeom>
        </p:spPr>
        <p:txBody>
          <a:bodyPr vert="horz" wrap="square" lIns="0" tIns="205032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Arial"/>
                <a:cs typeface="Arial"/>
              </a:rPr>
              <a:t>Truncated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spc="-10" dirty="0"/>
              <a:t>Backpropagation</a:t>
            </a:r>
            <a:r>
              <a:rPr sz="2800" spc="-135" dirty="0"/>
              <a:t> </a:t>
            </a:r>
            <a:r>
              <a:rPr sz="2800" dirty="0"/>
              <a:t>through</a:t>
            </a:r>
            <a:r>
              <a:rPr sz="2800" spc="-140" dirty="0"/>
              <a:t> </a:t>
            </a:r>
            <a:r>
              <a:rPr sz="2800" spc="-20" dirty="0"/>
              <a:t>time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6099" y="1184082"/>
            <a:ext cx="8364855" cy="3422015"/>
            <a:chOff x="346099" y="1184082"/>
            <a:chExt cx="8364855" cy="3422015"/>
          </a:xfrm>
        </p:grpSpPr>
        <p:sp>
          <p:nvSpPr>
            <p:cNvPr id="4" name="object 4"/>
            <p:cNvSpPr/>
            <p:nvPr/>
          </p:nvSpPr>
          <p:spPr>
            <a:xfrm>
              <a:off x="354274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4274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234" y="3374990"/>
              <a:ext cx="81981" cy="2219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2350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50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50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2350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310" y="3374990"/>
              <a:ext cx="81981" cy="2219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175" y="2999983"/>
              <a:ext cx="2099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50453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53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53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0453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412" y="3374990"/>
              <a:ext cx="81981" cy="2219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153" y="2999983"/>
              <a:ext cx="209975" cy="81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9852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852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489" y="3374990"/>
              <a:ext cx="81980" cy="2219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0230" y="2999983"/>
              <a:ext cx="209975" cy="819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46605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5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5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46605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5564" y="3374990"/>
              <a:ext cx="81980" cy="2219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8305" y="2999983"/>
              <a:ext cx="209975" cy="8198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594681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81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81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94681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3641" y="3374990"/>
              <a:ext cx="81980" cy="2219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6381" y="2999983"/>
              <a:ext cx="209975" cy="819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042758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58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58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42758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1717" y="3374990"/>
              <a:ext cx="81980" cy="2219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458" y="2999983"/>
              <a:ext cx="209975" cy="8198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5427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427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4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4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5045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9853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9853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4660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46608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9468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9468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427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427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54" y="2502944"/>
              <a:ext cx="81981" cy="2222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330" y="2502944"/>
              <a:ext cx="81980" cy="2222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432" y="2502944"/>
              <a:ext cx="81981" cy="2222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508" y="2502944"/>
              <a:ext cx="81980" cy="2222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5584" y="2502944"/>
              <a:ext cx="81980" cy="2222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3661" y="2502944"/>
              <a:ext cx="81980" cy="2222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1737" y="2502944"/>
              <a:ext cx="81980" cy="22227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246304" y="1283266"/>
              <a:ext cx="240029" cy="570230"/>
            </a:xfrm>
            <a:custGeom>
              <a:avLst/>
              <a:gdLst/>
              <a:ahLst/>
              <a:cxnLst/>
              <a:rect l="l" t="t" r="r" b="b"/>
              <a:pathLst>
                <a:path w="240029" h="570230">
                  <a:moveTo>
                    <a:pt x="0" y="570220"/>
                  </a:moveTo>
                  <a:lnTo>
                    <a:pt x="23953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7303" y="1194037"/>
              <a:ext cx="81541" cy="11094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694407" y="1279659"/>
              <a:ext cx="55880" cy="574040"/>
            </a:xfrm>
            <a:custGeom>
              <a:avLst/>
              <a:gdLst/>
              <a:ahLst/>
              <a:cxnLst/>
              <a:rect l="l" t="t" r="r" b="b"/>
              <a:pathLst>
                <a:path w="55879" h="574039">
                  <a:moveTo>
                    <a:pt x="0" y="573827"/>
                  </a:moveTo>
                  <a:lnTo>
                    <a:pt x="553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8891" y="1184082"/>
              <a:ext cx="81690" cy="10812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160350" y="1318998"/>
              <a:ext cx="0" cy="534670"/>
            </a:xfrm>
            <a:custGeom>
              <a:avLst/>
              <a:gdLst/>
              <a:ahLst/>
              <a:cxnLst/>
              <a:rect l="l" t="t" r="r" b="b"/>
              <a:pathLst>
                <a:path h="534669">
                  <a:moveTo>
                    <a:pt x="0" y="0"/>
                  </a:moveTo>
                  <a:lnTo>
                    <a:pt x="0" y="534488"/>
                  </a:lnTo>
                </a:path>
              </a:pathLst>
            </a:custGeom>
            <a:ln w="547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7301" y="1232747"/>
              <a:ext cx="81835" cy="10743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536483" y="1279682"/>
              <a:ext cx="54610" cy="574040"/>
            </a:xfrm>
            <a:custGeom>
              <a:avLst/>
              <a:gdLst/>
              <a:ahLst/>
              <a:cxnLst/>
              <a:rect l="l" t="t" r="r" b="b"/>
              <a:pathLst>
                <a:path w="54609" h="574039">
                  <a:moveTo>
                    <a:pt x="54075" y="57380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5631" y="1184088"/>
              <a:ext cx="81702" cy="10807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802051" y="1307077"/>
              <a:ext cx="236854" cy="546735"/>
            </a:xfrm>
            <a:custGeom>
              <a:avLst/>
              <a:gdLst/>
              <a:ahLst/>
              <a:cxnLst/>
              <a:rect l="l" t="t" r="r" b="b"/>
              <a:pathLst>
                <a:path w="236854" h="546735">
                  <a:moveTo>
                    <a:pt x="236584" y="54640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58176" y="1218218"/>
              <a:ext cx="82274" cy="11088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067977" y="1293712"/>
              <a:ext cx="419100" cy="560070"/>
            </a:xfrm>
            <a:custGeom>
              <a:avLst/>
              <a:gdLst/>
              <a:ahLst/>
              <a:cxnLst/>
              <a:rect l="l" t="t" r="r" b="b"/>
              <a:pathLst>
                <a:path w="419100" h="560069">
                  <a:moveTo>
                    <a:pt x="418734" y="5597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6668" y="1214962"/>
              <a:ext cx="96030" cy="10712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46099" y="4347349"/>
              <a:ext cx="2673985" cy="0"/>
            </a:xfrm>
            <a:custGeom>
              <a:avLst/>
              <a:gdLst/>
              <a:ahLst/>
              <a:cxnLst/>
              <a:rect l="l" t="t" r="r" b="b"/>
              <a:pathLst>
                <a:path w="2673985">
                  <a:moveTo>
                    <a:pt x="0" y="0"/>
                  </a:moveTo>
                  <a:lnTo>
                    <a:pt x="26735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00649" y="4265369"/>
              <a:ext cx="211001" cy="16396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3466450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466450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466450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466450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5409" y="3374990"/>
              <a:ext cx="81980" cy="22197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914526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914526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914526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914526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3485" y="3374990"/>
              <a:ext cx="81981" cy="22197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349" y="2999983"/>
              <a:ext cx="209975" cy="8198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362628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362628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362628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362628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1587" y="3374990"/>
              <a:ext cx="81981" cy="2219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4328" y="2999983"/>
              <a:ext cx="209975" cy="8198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810705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810705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810705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810705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9664" y="3374990"/>
              <a:ext cx="81981" cy="2219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2404" y="2999983"/>
              <a:ext cx="209975" cy="8198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25877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25877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25877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25877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7739" y="3374990"/>
              <a:ext cx="81981" cy="22197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0479" y="2999983"/>
              <a:ext cx="209975" cy="8198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706856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706856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706856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706856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5816" y="3374990"/>
              <a:ext cx="81980" cy="2219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8556" y="2999983"/>
              <a:ext cx="209975" cy="8198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6632" y="2999983"/>
              <a:ext cx="209975" cy="81980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466453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466453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91452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91452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36263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36263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81070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810707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258783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258783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7068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70686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5429" y="2502944"/>
              <a:ext cx="81981" cy="22227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3505" y="2502944"/>
              <a:ext cx="81981" cy="22227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1607" y="2502944"/>
              <a:ext cx="81981" cy="22227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9683" y="2502944"/>
              <a:ext cx="81981" cy="22227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7759" y="2502944"/>
              <a:ext cx="81980" cy="22227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5836" y="2502944"/>
              <a:ext cx="81981" cy="22227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62658" y="2999983"/>
              <a:ext cx="185375" cy="81980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364350" y="4347349"/>
              <a:ext cx="2339340" cy="0"/>
            </a:xfrm>
            <a:custGeom>
              <a:avLst/>
              <a:gdLst/>
              <a:ahLst/>
              <a:cxnLst/>
              <a:rect l="l" t="t" r="r" b="b"/>
              <a:pathLst>
                <a:path w="2339340">
                  <a:moveTo>
                    <a:pt x="0" y="0"/>
                  </a:moveTo>
                  <a:lnTo>
                    <a:pt x="23390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4400" y="4265369"/>
              <a:ext cx="211001" cy="163961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154932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154932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154932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154932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3892" y="3374990"/>
              <a:ext cx="81981" cy="22197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6632" y="2999983"/>
              <a:ext cx="209975" cy="81980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615493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15493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3912" y="2502944"/>
              <a:ext cx="81981" cy="222275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6603002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603002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603002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603002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1962" y="3374990"/>
              <a:ext cx="81981" cy="22197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4702" y="2999983"/>
              <a:ext cx="209975" cy="81980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705107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051079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05107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051079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20039" y="3374990"/>
              <a:ext cx="81980" cy="22197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2779" y="2999983"/>
              <a:ext cx="209975" cy="81980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7499154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499154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499154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499154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68114" y="3374990"/>
              <a:ext cx="81980" cy="22197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0854" y="2999983"/>
              <a:ext cx="209975" cy="81980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7947232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47232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47232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47232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191" y="3374990"/>
              <a:ext cx="81980" cy="22197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8932" y="2999983"/>
              <a:ext cx="209975" cy="81980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8395307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395307" y="359696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395307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395307" y="27252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64267" y="3374990"/>
              <a:ext cx="81980" cy="22197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7007" y="2999983"/>
              <a:ext cx="209975" cy="81980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660300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60300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05108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051082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49915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499159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94723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947236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39531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395311" y="185348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1982" y="2502944"/>
              <a:ext cx="81981" cy="222275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0058" y="2502944"/>
              <a:ext cx="81981" cy="222275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8134" y="2502944"/>
              <a:ext cx="81980" cy="222275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211" y="2502944"/>
              <a:ext cx="81981" cy="22227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287" y="2502944"/>
              <a:ext cx="81981" cy="222275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6061099" y="4524025"/>
              <a:ext cx="2649855" cy="0"/>
            </a:xfrm>
            <a:custGeom>
              <a:avLst/>
              <a:gdLst/>
              <a:ahLst/>
              <a:cxnLst/>
              <a:rect l="l" t="t" r="r" b="b"/>
              <a:pathLst>
                <a:path w="2649854">
                  <a:moveTo>
                    <a:pt x="0" y="0"/>
                  </a:moveTo>
                  <a:lnTo>
                    <a:pt x="2649299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69148" y="4442044"/>
              <a:ext cx="211001" cy="163961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6031349" y="4347349"/>
              <a:ext cx="2485390" cy="0"/>
            </a:xfrm>
            <a:custGeom>
              <a:avLst/>
              <a:gdLst/>
              <a:ahLst/>
              <a:cxnLst/>
              <a:rect l="l" t="t" r="r" b="b"/>
              <a:pathLst>
                <a:path w="2485390">
                  <a:moveTo>
                    <a:pt x="0" y="0"/>
                  </a:moveTo>
                  <a:lnTo>
                    <a:pt x="24848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97200" y="4265369"/>
              <a:ext cx="211001" cy="163961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6036799" y="1700075"/>
              <a:ext cx="2635250" cy="2574925"/>
            </a:xfrm>
            <a:custGeom>
              <a:avLst/>
              <a:gdLst/>
              <a:ahLst/>
              <a:cxnLst/>
              <a:rect l="l" t="t" r="r" b="b"/>
              <a:pathLst>
                <a:path w="2635250" h="2574925">
                  <a:moveTo>
                    <a:pt x="0" y="0"/>
                  </a:moveTo>
                  <a:lnTo>
                    <a:pt x="2635199" y="0"/>
                  </a:lnTo>
                  <a:lnTo>
                    <a:pt x="2635199" y="2574299"/>
                  </a:lnTo>
                  <a:lnTo>
                    <a:pt x="0" y="25742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551424" y="825674"/>
            <a:ext cx="1567180" cy="279400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400" spc="-20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394003"/>
          </a:xfrm>
          <a:prstGeom prst="rect">
            <a:avLst/>
          </a:prstGeom>
        </p:spPr>
        <p:txBody>
          <a:bodyPr vert="horz" wrap="square" lIns="0" tIns="115873" rIns="0" bIns="0" rtlCol="0">
            <a:spAutoFit/>
          </a:bodyPr>
          <a:lstStyle/>
          <a:p>
            <a:pPr marL="233235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155CC"/>
                </a:solidFill>
                <a:latin typeface="Arial"/>
                <a:cs typeface="Arial"/>
                <a:hlinkClick r:id="rId2"/>
              </a:rPr>
              <a:t>min-char-</a:t>
            </a:r>
            <a:r>
              <a:rPr sz="1800" b="1" dirty="0">
                <a:solidFill>
                  <a:srgbClr val="1155CC"/>
                </a:solidFill>
                <a:latin typeface="Arial"/>
                <a:cs typeface="Arial"/>
                <a:hlinkClick r:id="rId2"/>
              </a:rPr>
              <a:t>rnn.py</a:t>
            </a:r>
            <a:r>
              <a:rPr sz="1800" b="1" spc="-25" dirty="0">
                <a:solidFill>
                  <a:srgbClr val="1155CC"/>
                </a:solidFill>
                <a:latin typeface="Arial"/>
                <a:cs typeface="Arial"/>
                <a:hlinkClick r:id="rId2"/>
              </a:rPr>
              <a:t> </a:t>
            </a:r>
            <a:r>
              <a:rPr sz="1800" dirty="0">
                <a:solidFill>
                  <a:srgbClr val="1155CC"/>
                </a:solidFill>
                <a:hlinkClick r:id="rId2"/>
              </a:rPr>
              <a:t>gist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848202"/>
            <a:ext cx="2337345" cy="39523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2871" y="911340"/>
            <a:ext cx="2299571" cy="32833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91000" y="4537058"/>
            <a:ext cx="3088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(</a:t>
            </a:r>
            <a:r>
              <a:rPr sz="1400" u="heavy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https://gist.github.com/karpathy/d4dee</a:t>
            </a:r>
            <a:r>
              <a:rPr sz="1400" spc="-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566867f8291f086</a:t>
            </a:r>
            <a:r>
              <a:rPr sz="1400" spc="-1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06074" y="2833900"/>
            <a:ext cx="398145" cy="86868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5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15224" y="1863749"/>
            <a:ext cx="979805" cy="623570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6510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130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6074" y="665000"/>
            <a:ext cx="398145" cy="868680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5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4134" y="1551474"/>
            <a:ext cx="81980" cy="3122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4134" y="2505124"/>
            <a:ext cx="81980" cy="32877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075147" y="2021425"/>
            <a:ext cx="517525" cy="278765"/>
          </a:xfrm>
          <a:custGeom>
            <a:avLst/>
            <a:gdLst/>
            <a:ahLst/>
            <a:cxnLst/>
            <a:rect l="l" t="t" r="r" b="b"/>
            <a:pathLst>
              <a:path w="517525" h="278764">
                <a:moveTo>
                  <a:pt x="22007" y="0"/>
                </a:moveTo>
                <a:lnTo>
                  <a:pt x="52236" y="8594"/>
                </a:lnTo>
                <a:lnTo>
                  <a:pt x="95620" y="19678"/>
                </a:lnTo>
                <a:lnTo>
                  <a:pt x="148761" y="32809"/>
                </a:lnTo>
                <a:lnTo>
                  <a:pt x="208261" y="47544"/>
                </a:lnTo>
                <a:lnTo>
                  <a:pt x="270720" y="63440"/>
                </a:lnTo>
                <a:lnTo>
                  <a:pt x="332740" y="80054"/>
                </a:lnTo>
                <a:lnTo>
                  <a:pt x="390923" y="96944"/>
                </a:lnTo>
                <a:lnTo>
                  <a:pt x="441870" y="113667"/>
                </a:lnTo>
                <a:lnTo>
                  <a:pt x="482184" y="129780"/>
                </a:lnTo>
                <a:lnTo>
                  <a:pt x="517314" y="158404"/>
                </a:lnTo>
                <a:lnTo>
                  <a:pt x="506383" y="171229"/>
                </a:lnTo>
                <a:lnTo>
                  <a:pt x="435277" y="197233"/>
                </a:lnTo>
                <a:lnTo>
                  <a:pt x="381998" y="210041"/>
                </a:lnTo>
                <a:lnTo>
                  <a:pt x="321499" y="222472"/>
                </a:lnTo>
                <a:lnTo>
                  <a:pt x="257229" y="234341"/>
                </a:lnTo>
                <a:lnTo>
                  <a:pt x="192636" y="245463"/>
                </a:lnTo>
                <a:lnTo>
                  <a:pt x="131168" y="255651"/>
                </a:lnTo>
                <a:lnTo>
                  <a:pt x="76274" y="264722"/>
                </a:lnTo>
                <a:lnTo>
                  <a:pt x="31401" y="272489"/>
                </a:lnTo>
                <a:lnTo>
                  <a:pt x="0" y="278767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95600" y="2142559"/>
            <a:ext cx="554355" cy="82550"/>
            <a:chOff x="4595600" y="2142559"/>
            <a:chExt cx="554355" cy="82550"/>
          </a:xfrm>
        </p:grpSpPr>
        <p:sp>
          <p:nvSpPr>
            <p:cNvPr id="9" name="object 9"/>
            <p:cNvSpPr/>
            <p:nvPr/>
          </p:nvSpPr>
          <p:spPr>
            <a:xfrm>
              <a:off x="4595600" y="2183550"/>
              <a:ext cx="458470" cy="0"/>
            </a:xfrm>
            <a:custGeom>
              <a:avLst/>
              <a:gdLst/>
              <a:ahLst/>
              <a:cxnLst/>
              <a:rect l="l" t="t" r="r" b="b"/>
              <a:pathLst>
                <a:path w="458470">
                  <a:moveTo>
                    <a:pt x="0" y="0"/>
                  </a:moveTo>
                  <a:lnTo>
                    <a:pt x="4580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4175" y="2142559"/>
              <a:ext cx="105500" cy="8198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606" y="314506"/>
            <a:ext cx="2484731" cy="97228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2249" y="1368461"/>
            <a:ext cx="1776482" cy="289703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9849" y="135050"/>
            <a:ext cx="7153275" cy="1899285"/>
            <a:chOff x="1429849" y="135050"/>
            <a:chExt cx="7153275" cy="1899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9849" y="135050"/>
              <a:ext cx="7076540" cy="6449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123" y="1057793"/>
              <a:ext cx="7067825" cy="9760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87827" y="761175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72095" y="102772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72095" y="102772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767332" y="2118946"/>
            <a:ext cx="41275" cy="314960"/>
            <a:chOff x="4767332" y="2118946"/>
            <a:chExt cx="41275" cy="314960"/>
          </a:xfrm>
        </p:grpSpPr>
        <p:sp>
          <p:nvSpPr>
            <p:cNvPr id="9" name="object 9"/>
            <p:cNvSpPr/>
            <p:nvPr/>
          </p:nvSpPr>
          <p:spPr>
            <a:xfrm>
              <a:off x="4787827" y="2118946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2095" y="23854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72095" y="23854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11025" y="740624"/>
            <a:ext cx="105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train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4524" y="2153959"/>
            <a:ext cx="105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train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8207" y="2500562"/>
            <a:ext cx="7041681" cy="79305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737527" y="3358617"/>
            <a:ext cx="41275" cy="314960"/>
            <a:chOff x="4737527" y="3358617"/>
            <a:chExt cx="41275" cy="314960"/>
          </a:xfrm>
        </p:grpSpPr>
        <p:sp>
          <p:nvSpPr>
            <p:cNvPr id="16" name="object 16"/>
            <p:cNvSpPr/>
            <p:nvPr/>
          </p:nvSpPr>
          <p:spPr>
            <a:xfrm>
              <a:off x="4758023" y="3358617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42290" y="3625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42290" y="3625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8552" y="3747211"/>
            <a:ext cx="7059111" cy="81048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150940" y="3376659"/>
            <a:ext cx="105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train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2125" y="298980"/>
            <a:ext cx="709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at</a:t>
            </a:r>
            <a:r>
              <a:rPr sz="1800" spc="-10" dirty="0">
                <a:latin typeface="Arial"/>
                <a:cs typeface="Arial"/>
              </a:rPr>
              <a:t> first: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900" y="116625"/>
            <a:ext cx="4005117" cy="43423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8314" y="116625"/>
            <a:ext cx="4144761" cy="343474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4736" y="616600"/>
            <a:ext cx="7457440" cy="3043555"/>
            <a:chOff x="984736" y="616600"/>
            <a:chExt cx="7457440" cy="3043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707" y="626125"/>
              <a:ext cx="7311853" cy="30243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9499" y="621362"/>
              <a:ext cx="7447915" cy="3034030"/>
            </a:xfrm>
            <a:custGeom>
              <a:avLst/>
              <a:gdLst/>
              <a:ahLst/>
              <a:cxnLst/>
              <a:rect l="l" t="t" r="r" b="b"/>
              <a:pathLst>
                <a:path w="7447915" h="3034029">
                  <a:moveTo>
                    <a:pt x="0" y="0"/>
                  </a:moveTo>
                  <a:lnTo>
                    <a:pt x="7447701" y="0"/>
                  </a:lnTo>
                  <a:lnTo>
                    <a:pt x="7447701" y="3033849"/>
                  </a:lnTo>
                  <a:lnTo>
                    <a:pt x="0" y="30338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6879" y="214705"/>
            <a:ext cx="85372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Project: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open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algebraic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geometry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textbook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1192" y="3864015"/>
            <a:ext cx="177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Latex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source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38600" y="3679893"/>
            <a:ext cx="806450" cy="448309"/>
            <a:chOff x="4090662" y="3760013"/>
            <a:chExt cx="806450" cy="448309"/>
          </a:xfrm>
        </p:grpSpPr>
        <p:sp>
          <p:nvSpPr>
            <p:cNvPr id="8" name="object 8"/>
            <p:cNvSpPr/>
            <p:nvPr/>
          </p:nvSpPr>
          <p:spPr>
            <a:xfrm>
              <a:off x="4095424" y="3785613"/>
              <a:ext cx="759460" cy="417830"/>
            </a:xfrm>
            <a:custGeom>
              <a:avLst/>
              <a:gdLst/>
              <a:ahLst/>
              <a:cxnLst/>
              <a:rect l="l" t="t" r="r" b="b"/>
              <a:pathLst>
                <a:path w="759460" h="417829">
                  <a:moveTo>
                    <a:pt x="0" y="417649"/>
                  </a:moveTo>
                  <a:lnTo>
                    <a:pt x="75902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6869" y="3764775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68" y="34621"/>
                  </a:moveTo>
                  <a:lnTo>
                    <a:pt x="0" y="7054"/>
                  </a:lnTo>
                  <a:lnTo>
                    <a:pt x="45455" y="0"/>
                  </a:lnTo>
                  <a:lnTo>
                    <a:pt x="15168" y="3462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6869" y="3764775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68" y="34621"/>
                  </a:moveTo>
                  <a:lnTo>
                    <a:pt x="45455" y="0"/>
                  </a:lnTo>
                  <a:lnTo>
                    <a:pt x="0" y="7054"/>
                  </a:lnTo>
                  <a:lnTo>
                    <a:pt x="15168" y="3462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44909" y="4003943"/>
            <a:ext cx="2969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http://stacks.math.columbia.edu/</a:t>
            </a:r>
            <a:endParaRPr sz="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latin typeface="Arial"/>
                <a:cs typeface="Arial"/>
              </a:rPr>
              <a:t>The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stacks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project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is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licensed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under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GNU</a:t>
            </a:r>
            <a:r>
              <a:rPr sz="7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7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Free</a:t>
            </a:r>
            <a:r>
              <a:rPr sz="7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 Documentation License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5" y="902375"/>
            <a:ext cx="4418085" cy="26766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76369"/>
          </a:xfrm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Recurrent</a:t>
            </a:r>
            <a:r>
              <a:rPr sz="2400" spc="-140" dirty="0"/>
              <a:t> </a:t>
            </a:r>
            <a:r>
              <a:rPr sz="2400" dirty="0"/>
              <a:t>Neural</a:t>
            </a:r>
            <a:r>
              <a:rPr sz="2400" spc="-140" dirty="0"/>
              <a:t> </a:t>
            </a:r>
            <a:r>
              <a:rPr sz="2400" dirty="0"/>
              <a:t>Networks:</a:t>
            </a:r>
            <a:r>
              <a:rPr sz="2400" spc="-140" dirty="0"/>
              <a:t> </a:t>
            </a:r>
            <a:r>
              <a:rPr sz="2400" dirty="0"/>
              <a:t>Process</a:t>
            </a:r>
            <a:r>
              <a:rPr sz="2400" spc="-140" dirty="0"/>
              <a:t> </a:t>
            </a:r>
            <a:r>
              <a:rPr sz="2400" spc="-10" dirty="0"/>
              <a:t>Sequences</a:t>
            </a:r>
            <a:endParaRPr sz="2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3721788" y="3691527"/>
            <a:ext cx="363220" cy="427355"/>
            <a:chOff x="3721788" y="3691527"/>
            <a:chExt cx="363220" cy="427355"/>
          </a:xfrm>
        </p:grpSpPr>
        <p:sp>
          <p:nvSpPr>
            <p:cNvPr id="5" name="object 5"/>
            <p:cNvSpPr/>
            <p:nvPr/>
          </p:nvSpPr>
          <p:spPr>
            <a:xfrm>
              <a:off x="3786997" y="3767180"/>
              <a:ext cx="288290" cy="342265"/>
            </a:xfrm>
            <a:custGeom>
              <a:avLst/>
              <a:gdLst/>
              <a:ahLst/>
              <a:cxnLst/>
              <a:rect l="l" t="t" r="r" b="b"/>
              <a:pathLst>
                <a:path w="288289" h="342264">
                  <a:moveTo>
                    <a:pt x="287877" y="34186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1788" y="3691527"/>
              <a:ext cx="98803" cy="10544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89604" y="3689983"/>
            <a:ext cx="417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e.g.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action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prediction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sequence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dirty="0">
                <a:latin typeface="Arial"/>
                <a:cs typeface="Arial"/>
              </a:rPr>
              <a:t>&gt;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action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class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813" y="137450"/>
            <a:ext cx="7802372" cy="438630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524" y="76699"/>
            <a:ext cx="7770390" cy="437965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850" y="112575"/>
            <a:ext cx="7188149" cy="430869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3433"/>
            <a:ext cx="9144000" cy="5010150"/>
            <a:chOff x="0" y="133433"/>
            <a:chExt cx="9144000" cy="50101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485" y="345407"/>
              <a:ext cx="7782499" cy="43906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30" y="133433"/>
              <a:ext cx="1978428" cy="42394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56955" y="4798093"/>
            <a:ext cx="227520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https://openai.com/blog/openai-codex/</a:t>
            </a:r>
            <a:endParaRPr sz="10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4" y="378138"/>
            <a:ext cx="6480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OpenAI</a:t>
            </a:r>
            <a:r>
              <a:rPr sz="3000" spc="-20" dirty="0"/>
              <a:t> </a:t>
            </a:r>
            <a:r>
              <a:rPr sz="3000" spc="-70" dirty="0"/>
              <a:t>GPT-</a:t>
            </a:r>
            <a:r>
              <a:rPr sz="3000" dirty="0"/>
              <a:t>2</a:t>
            </a:r>
            <a:r>
              <a:rPr sz="3000" spc="-20" dirty="0"/>
              <a:t> </a:t>
            </a:r>
            <a:r>
              <a:rPr sz="3000" dirty="0"/>
              <a:t>generated</a:t>
            </a:r>
            <a:r>
              <a:rPr sz="3000" spc="-20" dirty="0"/>
              <a:t> text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530225" y="1057010"/>
            <a:ext cx="8073390" cy="343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8935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Input: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shocking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finding,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scientist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discovered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herd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unicorns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living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remote, </a:t>
            </a:r>
            <a:r>
              <a:rPr sz="1600" dirty="0">
                <a:latin typeface="Arial"/>
                <a:cs typeface="Arial"/>
              </a:rPr>
              <a:t>previously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unexplored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valley,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Mountains.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Even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more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surprising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researchers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was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fact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unicorns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spoke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perfect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English.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"/>
              <a:cs typeface="Arial"/>
            </a:endParaRPr>
          </a:p>
          <a:p>
            <a:pPr marL="12700" marR="249554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Output: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scientist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named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population,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after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their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distinctive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horn,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Ovid’s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Unicorn. </a:t>
            </a:r>
            <a:r>
              <a:rPr sz="1600" dirty="0">
                <a:latin typeface="Arial"/>
                <a:cs typeface="Arial"/>
              </a:rPr>
              <a:t>These</a:t>
            </a:r>
            <a:r>
              <a:rPr sz="1600" spc="-20" dirty="0">
                <a:latin typeface="Arial"/>
                <a:cs typeface="Arial"/>
              </a:rPr>
              <a:t> four-</a:t>
            </a:r>
            <a:r>
              <a:rPr sz="1600" dirty="0">
                <a:latin typeface="Arial"/>
                <a:cs typeface="Arial"/>
              </a:rPr>
              <a:t>horned,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silver-</a:t>
            </a:r>
            <a:r>
              <a:rPr sz="1600" dirty="0">
                <a:latin typeface="Arial"/>
                <a:cs typeface="Arial"/>
              </a:rPr>
              <a:t>white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unicorns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were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previously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unknown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science.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"/>
              <a:cs typeface="Arial"/>
            </a:endParaRPr>
          </a:p>
          <a:p>
            <a:pPr marL="12700" marR="3683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Now,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after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almost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two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centuries,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mystery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what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sparked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odd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phenomenon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 </a:t>
            </a:r>
            <a:r>
              <a:rPr sz="1600" dirty="0">
                <a:latin typeface="Arial"/>
                <a:cs typeface="Arial"/>
              </a:rPr>
              <a:t>finally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solved.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Dr.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Jorge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Pérez,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evolutionary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biologist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University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Paz,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several </a:t>
            </a:r>
            <a:r>
              <a:rPr sz="1600" dirty="0">
                <a:latin typeface="Arial"/>
                <a:cs typeface="Arial"/>
              </a:rPr>
              <a:t>companions,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were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exploring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Mountains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found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small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valley,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no </a:t>
            </a:r>
            <a:r>
              <a:rPr sz="1600" dirty="0">
                <a:latin typeface="Arial"/>
                <a:cs typeface="Arial"/>
              </a:rPr>
              <a:t>other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animals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humans.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Pérez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noticed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valley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appeared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natural </a:t>
            </a:r>
            <a:r>
              <a:rPr sz="1600" dirty="0">
                <a:latin typeface="Arial"/>
                <a:cs typeface="Arial"/>
              </a:rPr>
              <a:t>fountain,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surrounded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two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peaks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rock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silver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snow.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39925" y="503787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source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75" y="304686"/>
            <a:ext cx="6452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Searching</a:t>
            </a:r>
            <a:r>
              <a:rPr spc="-40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interpretable</a:t>
            </a:r>
            <a:r>
              <a:rPr spc="-35" dirty="0"/>
              <a:t> </a:t>
            </a:r>
            <a:r>
              <a:rPr spc="-10" dirty="0"/>
              <a:t>cells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9512" y="1391524"/>
            <a:ext cx="8270875" cy="2385060"/>
            <a:chOff x="349512" y="1391524"/>
            <a:chExt cx="8270875" cy="2385060"/>
          </a:xfrm>
        </p:grpSpPr>
        <p:sp>
          <p:nvSpPr>
            <p:cNvPr id="4" name="object 4"/>
            <p:cNvSpPr/>
            <p:nvPr/>
          </p:nvSpPr>
          <p:spPr>
            <a:xfrm>
              <a:off x="354275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5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5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4275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234" y="2917790"/>
              <a:ext cx="81981" cy="2219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2351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51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51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2351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310" y="2917790"/>
              <a:ext cx="81981" cy="2219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175" y="2542783"/>
              <a:ext cx="209975" cy="81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50452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52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52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0452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412" y="2917790"/>
              <a:ext cx="81981" cy="2219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152" y="2542783"/>
              <a:ext cx="209975" cy="81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98529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9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9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8529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489" y="2917790"/>
              <a:ext cx="81980" cy="2219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0230" y="2542783"/>
              <a:ext cx="209975" cy="819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46604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4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4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46604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5564" y="2917790"/>
              <a:ext cx="81980" cy="2219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8305" y="2542783"/>
              <a:ext cx="209975" cy="8198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594682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82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82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94682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3641" y="2917790"/>
              <a:ext cx="81980" cy="2219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6382" y="2542783"/>
              <a:ext cx="209975" cy="819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042757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57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57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42757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1717" y="2917790"/>
              <a:ext cx="81980" cy="2219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457" y="2542783"/>
              <a:ext cx="209975" cy="8198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54279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4279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5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5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50457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7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98532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98532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46609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46609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94685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94685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42762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42762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54" y="2045744"/>
              <a:ext cx="81981" cy="2222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330" y="2045744"/>
              <a:ext cx="81980" cy="2222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432" y="2045744"/>
              <a:ext cx="81981" cy="2222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508" y="2045744"/>
              <a:ext cx="81980" cy="2222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5584" y="2045744"/>
              <a:ext cx="81980" cy="2222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3661" y="2045744"/>
              <a:ext cx="81980" cy="2222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1737" y="2045744"/>
              <a:ext cx="81980" cy="22227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466449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66449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66449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66449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5409" y="2917790"/>
              <a:ext cx="81980" cy="22197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914526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914526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14526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14526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3485" y="2917790"/>
              <a:ext cx="81981" cy="2219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349" y="2542783"/>
              <a:ext cx="209975" cy="8198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62628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62628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62628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62628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1587" y="2917790"/>
              <a:ext cx="81981" cy="2219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4327" y="2542783"/>
              <a:ext cx="209975" cy="8198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810704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10704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10704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10704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9664" y="2917790"/>
              <a:ext cx="81981" cy="2219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2404" y="2542783"/>
              <a:ext cx="209975" cy="8198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258779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258779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58779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58779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7739" y="2917790"/>
              <a:ext cx="81981" cy="2219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0479" y="2542783"/>
              <a:ext cx="209975" cy="8198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706856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06856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06856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06856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5816" y="2917790"/>
              <a:ext cx="81980" cy="2219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8556" y="2542783"/>
              <a:ext cx="209975" cy="8198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6632" y="2542783"/>
              <a:ext cx="209975" cy="8198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3466454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466454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914530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914530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362631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362631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810707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810707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258784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258784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706861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706861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5429" y="2045744"/>
              <a:ext cx="81981" cy="2222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3505" y="2045744"/>
              <a:ext cx="81981" cy="2222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1607" y="2045744"/>
              <a:ext cx="81981" cy="22227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9683" y="2045744"/>
              <a:ext cx="81981" cy="22227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7759" y="2045744"/>
              <a:ext cx="81980" cy="22227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5836" y="2045744"/>
              <a:ext cx="81981" cy="2222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2657" y="2542783"/>
              <a:ext cx="185375" cy="8198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6154932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54932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54932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54932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3892" y="2917790"/>
              <a:ext cx="81981" cy="22197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6632" y="2542783"/>
              <a:ext cx="209975" cy="81980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6154936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154936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3912" y="2045744"/>
              <a:ext cx="81981" cy="222275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6603002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603002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03002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603002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1962" y="2917790"/>
              <a:ext cx="81981" cy="22197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4702" y="2542783"/>
              <a:ext cx="209975" cy="81980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7051080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051080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051080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051080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0038" y="2917790"/>
              <a:ext cx="81980" cy="22197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2779" y="2542783"/>
              <a:ext cx="209975" cy="8198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7499155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499155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499155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499155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8113" y="2917790"/>
              <a:ext cx="81980" cy="22197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0855" y="2542783"/>
              <a:ext cx="209975" cy="81980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947231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47231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47231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47231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191" y="2917790"/>
              <a:ext cx="81980" cy="22197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8931" y="2542783"/>
              <a:ext cx="209975" cy="81980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8395307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395307" y="313976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395307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395307" y="226802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64267" y="2917790"/>
              <a:ext cx="81980" cy="22197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7007" y="2542783"/>
              <a:ext cx="209975" cy="81980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6603007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603007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051082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051082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499159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499159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47236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47236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395312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95312" y="1396286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1982" y="2045744"/>
              <a:ext cx="81981" cy="22227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0058" y="2045744"/>
              <a:ext cx="81981" cy="22227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8134" y="2045744"/>
              <a:ext cx="81980" cy="22227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211" y="2045744"/>
              <a:ext cx="81981" cy="222275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287" y="2045744"/>
              <a:ext cx="81981" cy="22227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4764" y="2351057"/>
              <a:ext cx="116024" cy="116024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301" y="2351057"/>
              <a:ext cx="116024" cy="116024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7737" y="2351057"/>
              <a:ext cx="116024" cy="11602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0464" y="2351057"/>
              <a:ext cx="116024" cy="116024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8539" y="2351057"/>
              <a:ext cx="116024" cy="116024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6614" y="2351057"/>
              <a:ext cx="116024" cy="116024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4689" y="2351057"/>
              <a:ext cx="116024" cy="116024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12361" y="2351057"/>
              <a:ext cx="116024" cy="116024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6476" y="2351057"/>
              <a:ext cx="116024" cy="116024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4551" y="2351057"/>
              <a:ext cx="116024" cy="116024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62639" y="2351057"/>
              <a:ext cx="116024" cy="11602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0714" y="2351057"/>
              <a:ext cx="116024" cy="116024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8789" y="2351057"/>
              <a:ext cx="116024" cy="116024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06864" y="2351057"/>
              <a:ext cx="116024" cy="116024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4940" y="2351057"/>
              <a:ext cx="116024" cy="116024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03015" y="2351057"/>
              <a:ext cx="116024" cy="116024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51089" y="2351057"/>
              <a:ext cx="116024" cy="116024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99164" y="2351057"/>
              <a:ext cx="116024" cy="116024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47239" y="2351057"/>
              <a:ext cx="116024" cy="1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75" y="304686"/>
            <a:ext cx="6452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Searching</a:t>
            </a:r>
            <a:r>
              <a:rPr spc="-40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interpretable</a:t>
            </a:r>
            <a:r>
              <a:rPr spc="-35" dirty="0"/>
              <a:t> </a:t>
            </a:r>
            <a:r>
              <a:rPr spc="-10" dirty="0"/>
              <a:t>cells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3" y="1766575"/>
            <a:ext cx="8954373" cy="1561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846" y="3939240"/>
            <a:ext cx="5408295" cy="2908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Karpathy,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Johnson,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Fei-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Fei: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Visualizing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 and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Understanding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Recurrent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Networks,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ICLR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Workshop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2016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Figures</a:t>
            </a:r>
            <a:r>
              <a:rPr sz="900" spc="-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copyright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Karpathy,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Johnson,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Fei-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Fei,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2015;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reproduced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with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permission</a:t>
            </a:r>
            <a:endParaRPr sz="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04686"/>
            <a:ext cx="739104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Searching</a:t>
            </a:r>
            <a:r>
              <a:rPr spc="-40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interpretable</a:t>
            </a:r>
            <a:r>
              <a:rPr spc="-35" dirty="0"/>
              <a:t> </a:t>
            </a:r>
            <a:r>
              <a:rPr spc="-10" dirty="0"/>
              <a:t>cells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63" y="1809899"/>
            <a:ext cx="8932275" cy="1255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46399" y="3540983"/>
            <a:ext cx="265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quote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detection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863" y="4006745"/>
            <a:ext cx="5408295" cy="2908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Karpathy,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Johnson,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Fei-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Fei: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Visualizing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 and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Understanding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Recurrent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Networks,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ICLR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Workshop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2016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Figures</a:t>
            </a:r>
            <a:r>
              <a:rPr sz="900" spc="-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copyright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Karpathy,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Johnson,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Fei-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Fei,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2015;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reproduced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with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permission</a:t>
            </a:r>
            <a:endParaRPr sz="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75" y="304686"/>
            <a:ext cx="6452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Searching</a:t>
            </a:r>
            <a:r>
              <a:rPr spc="-40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interpretable</a:t>
            </a:r>
            <a:r>
              <a:rPr spc="-35" dirty="0"/>
              <a:t> </a:t>
            </a:r>
            <a:r>
              <a:rPr spc="-10" dirty="0"/>
              <a:t>cells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25" y="1402075"/>
            <a:ext cx="8637229" cy="20214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46399" y="3693383"/>
            <a:ext cx="3107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line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length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tracking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" y="4336219"/>
            <a:ext cx="5408295" cy="2908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Karpathy,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Johnson,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Fei-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Fei: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Visualizing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 and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Understanding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Recurrent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Networks,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ICLR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Workshop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2016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Figures</a:t>
            </a:r>
            <a:r>
              <a:rPr sz="900" spc="-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copyright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Karpathy,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Johnson,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Fei-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Fei,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2015;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reproduced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with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permission</a:t>
            </a:r>
            <a:endParaRPr sz="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75" y="304686"/>
            <a:ext cx="65792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3865" algn="l"/>
              </a:tabLst>
            </a:pPr>
            <a:r>
              <a:rPr dirty="0"/>
              <a:t>Searching</a:t>
            </a:r>
            <a:r>
              <a:rPr spc="-55" dirty="0"/>
              <a:t> </a:t>
            </a:r>
            <a:r>
              <a:rPr spc="-25" dirty="0"/>
              <a:t>for</a:t>
            </a:r>
            <a:r>
              <a:rPr dirty="0"/>
              <a:t>	interpretable</a:t>
            </a:r>
            <a:r>
              <a:rPr spc="-75" dirty="0"/>
              <a:t> </a:t>
            </a:r>
            <a:r>
              <a:rPr spc="-10" dirty="0"/>
              <a:t>cells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475" y="1283700"/>
            <a:ext cx="8899524" cy="24734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4300" y="3738955"/>
            <a:ext cx="5408295" cy="861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7780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if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statement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50"/>
              </a:spcBef>
            </a:pP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Karpathy,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Johnson,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Fei-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Fei: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Visualizing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 and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Understanding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Recurrent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Networks,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ICLR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Workshop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2016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Figures</a:t>
            </a:r>
            <a:r>
              <a:rPr sz="900" spc="-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copyright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Karpathy,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Johnson,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Fei-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Fei,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2015;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reproduced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with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permission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5" y="902375"/>
            <a:ext cx="6944695" cy="26766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76369"/>
          </a:xfrm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Recurrent</a:t>
            </a:r>
            <a:r>
              <a:rPr sz="2400" spc="-140" dirty="0"/>
              <a:t> </a:t>
            </a:r>
            <a:r>
              <a:rPr sz="2400" dirty="0"/>
              <a:t>Neural</a:t>
            </a:r>
            <a:r>
              <a:rPr sz="2400" spc="-140" dirty="0"/>
              <a:t> </a:t>
            </a:r>
            <a:r>
              <a:rPr sz="2400" dirty="0"/>
              <a:t>Networks:</a:t>
            </a:r>
            <a:r>
              <a:rPr sz="2400" spc="-140" dirty="0"/>
              <a:t> </a:t>
            </a:r>
            <a:r>
              <a:rPr sz="2400" dirty="0"/>
              <a:t>Process</a:t>
            </a:r>
            <a:r>
              <a:rPr sz="2400" spc="-140" dirty="0"/>
              <a:t> </a:t>
            </a:r>
            <a:r>
              <a:rPr sz="2400" spc="-10" dirty="0"/>
              <a:t>Sequences</a:t>
            </a:r>
            <a:endParaRPr sz="2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181600" y="3709257"/>
            <a:ext cx="151130" cy="429259"/>
            <a:chOff x="5424961" y="3726997"/>
            <a:chExt cx="151130" cy="429259"/>
          </a:xfrm>
        </p:grpSpPr>
        <p:sp>
          <p:nvSpPr>
            <p:cNvPr id="5" name="object 5"/>
            <p:cNvSpPr/>
            <p:nvPr/>
          </p:nvSpPr>
          <p:spPr>
            <a:xfrm>
              <a:off x="5464537" y="3819086"/>
              <a:ext cx="102235" cy="327660"/>
            </a:xfrm>
            <a:custGeom>
              <a:avLst/>
              <a:gdLst/>
              <a:ahLst/>
              <a:cxnLst/>
              <a:rect l="l" t="t" r="r" b="b"/>
              <a:pathLst>
                <a:path w="102235" h="327660">
                  <a:moveTo>
                    <a:pt x="101711" y="32763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4961" y="3726997"/>
              <a:ext cx="79151" cy="11094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91150" y="3747508"/>
            <a:ext cx="37528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E.g.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Video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Captioning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Sequence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dirty="0">
                <a:latin typeface="Arial"/>
                <a:cs typeface="Arial"/>
              </a:rPr>
              <a:t>&gt;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caption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3326" rIns="0" bIns="0" rtlCol="0">
            <a:spAutoFit/>
          </a:bodyPr>
          <a:lstStyle/>
          <a:p>
            <a:pPr marL="889000">
              <a:lnSpc>
                <a:spcPct val="100000"/>
              </a:lnSpc>
              <a:spcBef>
                <a:spcPts val="100"/>
              </a:spcBef>
              <a:tabLst>
                <a:tab pos="3860800" algn="l"/>
              </a:tabLst>
            </a:pPr>
            <a:r>
              <a:rPr dirty="0"/>
              <a:t>Searching</a:t>
            </a:r>
            <a:r>
              <a:rPr spc="-55" dirty="0"/>
              <a:t> </a:t>
            </a:r>
            <a:r>
              <a:rPr spc="-25" dirty="0"/>
              <a:t>for</a:t>
            </a:r>
            <a:r>
              <a:rPr dirty="0"/>
              <a:t>	interpretable</a:t>
            </a:r>
            <a:r>
              <a:rPr spc="-75" dirty="0"/>
              <a:t> </a:t>
            </a:r>
            <a:r>
              <a:rPr spc="-10" dirty="0"/>
              <a:t>cells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718" y="894389"/>
            <a:ext cx="7503372" cy="34466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41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quote/comment</a:t>
            </a:r>
            <a:r>
              <a:rPr spc="-105" dirty="0"/>
              <a:t> </a:t>
            </a:r>
            <a:r>
              <a:rPr spc="-20" dirty="0"/>
              <a:t>cell</a:t>
            </a: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000" spc="-10" dirty="0"/>
              <a:t>Karpathy,</a:t>
            </a:r>
            <a:r>
              <a:rPr sz="1000" spc="-25" dirty="0"/>
              <a:t> </a:t>
            </a:r>
            <a:r>
              <a:rPr sz="1000" dirty="0"/>
              <a:t>Johnson,</a:t>
            </a:r>
            <a:r>
              <a:rPr sz="1000" spc="-20" dirty="0"/>
              <a:t> </a:t>
            </a:r>
            <a:r>
              <a:rPr sz="1000" dirty="0"/>
              <a:t>and</a:t>
            </a:r>
            <a:r>
              <a:rPr sz="1000" spc="-20" dirty="0"/>
              <a:t> </a:t>
            </a:r>
            <a:r>
              <a:rPr sz="1000" spc="-10" dirty="0"/>
              <a:t>Fei-</a:t>
            </a:r>
            <a:r>
              <a:rPr sz="1000" dirty="0"/>
              <a:t>Fei:</a:t>
            </a:r>
            <a:r>
              <a:rPr sz="1000" spc="-20" dirty="0"/>
              <a:t> </a:t>
            </a:r>
            <a:r>
              <a:rPr sz="1000" spc="-10" dirty="0"/>
              <a:t>Visualizing</a:t>
            </a:r>
            <a:r>
              <a:rPr sz="1000" spc="-20" dirty="0"/>
              <a:t> </a:t>
            </a:r>
            <a:r>
              <a:rPr sz="1000" dirty="0"/>
              <a:t>and</a:t>
            </a:r>
            <a:r>
              <a:rPr sz="1000" spc="-20" dirty="0"/>
              <a:t> </a:t>
            </a:r>
            <a:r>
              <a:rPr sz="1000" dirty="0"/>
              <a:t>Understanding</a:t>
            </a:r>
            <a:r>
              <a:rPr sz="1000" spc="-20" dirty="0"/>
              <a:t> </a:t>
            </a:r>
            <a:r>
              <a:rPr sz="1000" dirty="0"/>
              <a:t>Recurrent</a:t>
            </a:r>
            <a:r>
              <a:rPr sz="1000" spc="-20" dirty="0"/>
              <a:t> </a:t>
            </a:r>
            <a:r>
              <a:rPr sz="1000" dirty="0"/>
              <a:t>Networks,</a:t>
            </a:r>
            <a:r>
              <a:rPr sz="1000" spc="-20" dirty="0"/>
              <a:t> </a:t>
            </a:r>
            <a:r>
              <a:rPr sz="1000" dirty="0"/>
              <a:t>ICLR</a:t>
            </a:r>
            <a:r>
              <a:rPr sz="1000" spc="-20" dirty="0"/>
              <a:t> </a:t>
            </a:r>
            <a:r>
              <a:rPr sz="1000" dirty="0"/>
              <a:t>Workshop</a:t>
            </a:r>
            <a:r>
              <a:rPr sz="1000" spc="-20" dirty="0"/>
              <a:t> 2016</a:t>
            </a:r>
            <a:endParaRPr sz="100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dirty="0">
                <a:solidFill>
                  <a:srgbClr val="999999"/>
                </a:solidFill>
              </a:rPr>
              <a:t>Figures</a:t>
            </a:r>
            <a:r>
              <a:rPr sz="600" spc="-10" dirty="0">
                <a:solidFill>
                  <a:srgbClr val="999999"/>
                </a:solidFill>
              </a:rPr>
              <a:t> copyright Karpathy, Johnson,</a:t>
            </a:r>
            <a:r>
              <a:rPr sz="600" spc="-5" dirty="0">
                <a:solidFill>
                  <a:srgbClr val="999999"/>
                </a:solidFill>
              </a:rPr>
              <a:t> </a:t>
            </a:r>
            <a:r>
              <a:rPr sz="600" dirty="0">
                <a:solidFill>
                  <a:srgbClr val="999999"/>
                </a:solidFill>
              </a:rPr>
              <a:t>and</a:t>
            </a:r>
            <a:r>
              <a:rPr sz="600" spc="-10" dirty="0">
                <a:solidFill>
                  <a:srgbClr val="999999"/>
                </a:solidFill>
              </a:rPr>
              <a:t> Fei-</a:t>
            </a:r>
            <a:r>
              <a:rPr sz="600" dirty="0">
                <a:solidFill>
                  <a:srgbClr val="999999"/>
                </a:solidFill>
              </a:rPr>
              <a:t>Fei,</a:t>
            </a:r>
            <a:r>
              <a:rPr sz="600" spc="-10" dirty="0">
                <a:solidFill>
                  <a:srgbClr val="999999"/>
                </a:solidFill>
              </a:rPr>
              <a:t> </a:t>
            </a:r>
            <a:r>
              <a:rPr sz="600" dirty="0">
                <a:solidFill>
                  <a:srgbClr val="999999"/>
                </a:solidFill>
              </a:rPr>
              <a:t>2015;</a:t>
            </a:r>
            <a:r>
              <a:rPr sz="600" spc="-5" dirty="0">
                <a:solidFill>
                  <a:srgbClr val="999999"/>
                </a:solidFill>
              </a:rPr>
              <a:t> </a:t>
            </a:r>
            <a:r>
              <a:rPr sz="600" spc="-10" dirty="0">
                <a:solidFill>
                  <a:srgbClr val="999999"/>
                </a:solidFill>
              </a:rPr>
              <a:t>reproduced </a:t>
            </a:r>
            <a:r>
              <a:rPr sz="600" dirty="0">
                <a:solidFill>
                  <a:srgbClr val="999999"/>
                </a:solidFill>
              </a:rPr>
              <a:t>with</a:t>
            </a:r>
            <a:r>
              <a:rPr sz="600" spc="-10" dirty="0">
                <a:solidFill>
                  <a:srgbClr val="999999"/>
                </a:solidFill>
              </a:rPr>
              <a:t> permission</a:t>
            </a:r>
            <a:endParaRPr sz="6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3326" rIns="0" bIns="0" rtlCol="0">
            <a:spAutoFit/>
          </a:bodyPr>
          <a:lstStyle/>
          <a:p>
            <a:pPr marL="889000">
              <a:lnSpc>
                <a:spcPct val="100000"/>
              </a:lnSpc>
              <a:spcBef>
                <a:spcPts val="100"/>
              </a:spcBef>
              <a:tabLst>
                <a:tab pos="3860800" algn="l"/>
              </a:tabLst>
            </a:pPr>
            <a:r>
              <a:rPr dirty="0"/>
              <a:t>Searching</a:t>
            </a:r>
            <a:r>
              <a:rPr spc="-55" dirty="0"/>
              <a:t> </a:t>
            </a:r>
            <a:r>
              <a:rPr spc="-25" dirty="0"/>
              <a:t>for</a:t>
            </a:r>
            <a:r>
              <a:rPr dirty="0"/>
              <a:t>	interpretable</a:t>
            </a:r>
            <a:r>
              <a:rPr spc="-75" dirty="0"/>
              <a:t> </a:t>
            </a:r>
            <a:r>
              <a:rPr spc="-10" dirty="0"/>
              <a:t>cells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00" y="1573125"/>
            <a:ext cx="8805349" cy="18217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45250" y="3394083"/>
            <a:ext cx="207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code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depth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300" y="4298403"/>
            <a:ext cx="540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Karpathy,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Johnson,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Fei-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Fei: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Visualizing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 and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Understanding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Recurrent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Networks,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ICLR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Workshop</a:t>
            </a:r>
            <a:r>
              <a:rPr sz="9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2016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Figures</a:t>
            </a:r>
            <a:r>
              <a:rPr sz="900" spc="-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copyright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Karpathy,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Johnson,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Fei-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Fei,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2015;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reproduced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with</a:t>
            </a:r>
            <a:r>
              <a:rPr sz="9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66666"/>
                </a:solidFill>
                <a:latin typeface="Arial"/>
                <a:cs typeface="Arial"/>
              </a:rPr>
              <a:t>permission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378138"/>
            <a:ext cx="3813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RNN</a:t>
            </a:r>
            <a:r>
              <a:rPr sz="3000" spc="-15" dirty="0"/>
              <a:t> </a:t>
            </a:r>
            <a:r>
              <a:rPr sz="3000" spc="-10" dirty="0"/>
              <a:t>tradeoffs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530225" y="1454906"/>
            <a:ext cx="821563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RNN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Advantages:</a:t>
            </a:r>
            <a:endParaRPr sz="1800">
              <a:latin typeface="Arial"/>
              <a:cs typeface="Arial"/>
            </a:endParaRPr>
          </a:p>
          <a:p>
            <a:pPr marL="469265" indent="-3041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length</a:t>
            </a:r>
            <a:r>
              <a:rPr sz="1800" spc="-10" dirty="0">
                <a:latin typeface="Arial"/>
                <a:cs typeface="Arial"/>
              </a:rPr>
              <a:t> input</a:t>
            </a:r>
            <a:endParaRPr sz="1800">
              <a:latin typeface="Arial"/>
              <a:cs typeface="Arial"/>
            </a:endParaRPr>
          </a:p>
          <a:p>
            <a:pPr marL="469265" indent="-3041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Computation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theory)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information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469265" indent="-3041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Model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size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doesn’t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increase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longer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  <a:p>
            <a:pPr marL="469900" marR="5080" indent="-304800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Same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weights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applied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every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timestep,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symmetry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inputs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processed.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RNN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Disadvantages:</a:t>
            </a:r>
            <a:endParaRPr sz="1800">
              <a:latin typeface="Arial"/>
              <a:cs typeface="Arial"/>
            </a:endParaRPr>
          </a:p>
          <a:p>
            <a:pPr marL="469265" indent="-3041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Recurrent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computation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slow</a:t>
            </a:r>
            <a:endParaRPr sz="1800">
              <a:latin typeface="Arial"/>
              <a:cs typeface="Arial"/>
            </a:endParaRPr>
          </a:p>
          <a:p>
            <a:pPr marL="469265" indent="-3041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In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practice,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difficult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access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information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steps</a:t>
            </a:r>
            <a:r>
              <a:rPr sz="1800" spc="-20" dirty="0">
                <a:latin typeface="Arial"/>
                <a:cs typeface="Arial"/>
              </a:rPr>
              <a:t> back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113" y="895651"/>
            <a:ext cx="4432616" cy="2455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00" y="3510176"/>
            <a:ext cx="56445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Explain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Images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Multimodal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Recurrent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Neural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Networks,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al.</a:t>
            </a:r>
            <a:endParaRPr sz="1000" dirty="0">
              <a:latin typeface="Arial"/>
              <a:cs typeface="Arial"/>
            </a:endParaRPr>
          </a:p>
          <a:p>
            <a:pPr marL="12700" marR="490220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Deep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Visual-</a:t>
            </a:r>
            <a:r>
              <a:rPr sz="1000" dirty="0">
                <a:latin typeface="Arial"/>
                <a:cs typeface="Arial"/>
              </a:rPr>
              <a:t>Semantic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Alignments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Generating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Image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Descriptions,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Karpathy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Fei-</a:t>
            </a:r>
            <a:r>
              <a:rPr sz="1000" spc="-25" dirty="0">
                <a:latin typeface="Arial"/>
                <a:cs typeface="Arial"/>
              </a:rPr>
              <a:t>Fei </a:t>
            </a:r>
            <a:r>
              <a:rPr sz="1000" dirty="0">
                <a:latin typeface="Arial"/>
                <a:cs typeface="Arial"/>
              </a:rPr>
              <a:t>Show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Tell: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Neural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Image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Caption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Generator,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Vinyals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al.</a:t>
            </a:r>
            <a:endParaRPr sz="1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Long-term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Recurrent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Convolutional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Networks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Visual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Recognition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Description,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Donahue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al. </a:t>
            </a:r>
            <a:r>
              <a:rPr sz="1000" dirty="0">
                <a:latin typeface="Arial"/>
                <a:cs typeface="Arial"/>
              </a:rPr>
              <a:t>Learning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Recurrent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Visual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Representation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Image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Caption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Generation,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Chen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Zitnick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651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Image</a:t>
            </a:r>
            <a:r>
              <a:rPr sz="3000" spc="-25" dirty="0"/>
              <a:t> </a:t>
            </a:r>
            <a:r>
              <a:rPr sz="3000" spc="-10" dirty="0"/>
              <a:t>Captioning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6685100" y="3117977"/>
            <a:ext cx="14770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Figure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from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Karpathy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et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a,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 “Deep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Visual-Semantic</a:t>
            </a:r>
            <a:r>
              <a:rPr sz="600" spc="-2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Alignments</a:t>
            </a:r>
            <a:r>
              <a:rPr sz="600" spc="2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for</a:t>
            </a:r>
            <a:r>
              <a:rPr sz="600" spc="2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Generating</a:t>
            </a:r>
            <a:r>
              <a:rPr sz="600" spc="50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Image Descriptions”,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CVPR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2015;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 figure</a:t>
            </a:r>
            <a:r>
              <a:rPr sz="600" spc="50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copyright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IEEE, 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2015.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Reproduced</a:t>
            </a:r>
            <a:r>
              <a:rPr sz="600" spc="1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for</a:t>
            </a:r>
            <a:r>
              <a:rPr sz="600" spc="1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educational</a:t>
            </a:r>
            <a:r>
              <a:rPr sz="600" spc="1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1401" y="789935"/>
            <a:ext cx="5147310" cy="2893695"/>
            <a:chOff x="1431401" y="789935"/>
            <a:chExt cx="5147310" cy="2893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868" y="882493"/>
              <a:ext cx="4914956" cy="27226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9501" y="2422782"/>
              <a:ext cx="1990725" cy="942340"/>
            </a:xfrm>
            <a:custGeom>
              <a:avLst/>
              <a:gdLst/>
              <a:ahLst/>
              <a:cxnLst/>
              <a:rect l="l" t="t" r="r" b="b"/>
              <a:pathLst>
                <a:path w="1990725" h="942339">
                  <a:moveTo>
                    <a:pt x="0" y="0"/>
                  </a:moveTo>
                  <a:lnTo>
                    <a:pt x="1990200" y="0"/>
                  </a:lnTo>
                  <a:lnTo>
                    <a:pt x="1990200" y="942299"/>
                  </a:lnTo>
                  <a:lnTo>
                    <a:pt x="0" y="9422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30276" y="828035"/>
              <a:ext cx="2910840" cy="2817495"/>
            </a:xfrm>
            <a:custGeom>
              <a:avLst/>
              <a:gdLst/>
              <a:ahLst/>
              <a:cxnLst/>
              <a:rect l="l" t="t" r="r" b="b"/>
              <a:pathLst>
                <a:path w="2910840" h="2817495">
                  <a:moveTo>
                    <a:pt x="0" y="0"/>
                  </a:moveTo>
                  <a:lnTo>
                    <a:pt x="2910299" y="0"/>
                  </a:lnTo>
                  <a:lnTo>
                    <a:pt x="2910299" y="2817299"/>
                  </a:lnTo>
                  <a:lnTo>
                    <a:pt x="0" y="28172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61875" y="3724717"/>
            <a:ext cx="5459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0000"/>
                </a:solidFill>
                <a:latin typeface="Arial"/>
                <a:cs typeface="Arial"/>
              </a:rPr>
              <a:t>Convolutional</a:t>
            </a:r>
            <a:r>
              <a:rPr sz="30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Neural</a:t>
            </a:r>
            <a:r>
              <a:rPr sz="30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spc="-10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500" y="127456"/>
            <a:ext cx="8763000" cy="631295"/>
          </a:xfrm>
          <a:prstGeom prst="rect">
            <a:avLst/>
          </a:prstGeom>
        </p:spPr>
        <p:txBody>
          <a:bodyPr vert="horz" wrap="square" lIns="0" tIns="167990" rIns="0" bIns="0" rtlCol="0">
            <a:spAutoFit/>
          </a:bodyPr>
          <a:lstStyle/>
          <a:p>
            <a:pPr marL="346329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37761C"/>
                </a:solidFill>
                <a:latin typeface="Arial"/>
                <a:cs typeface="Arial"/>
              </a:rPr>
              <a:t>Recurrent</a:t>
            </a:r>
            <a:r>
              <a:rPr sz="3000" b="1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37761C"/>
                </a:solidFill>
                <a:latin typeface="Arial"/>
                <a:cs typeface="Arial"/>
              </a:rPr>
              <a:t>Neural</a:t>
            </a:r>
            <a:r>
              <a:rPr sz="3000" b="1" spc="-1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3000" b="1" spc="-10" dirty="0">
                <a:solidFill>
                  <a:srgbClr val="37761C"/>
                </a:solidFill>
                <a:latin typeface="Arial"/>
                <a:cs typeface="Arial"/>
              </a:rPr>
              <a:t>Network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0325" y="257400"/>
            <a:ext cx="1885948" cy="13330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72650" y="199206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0225" y="1660426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This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image</a:t>
            </a:r>
            <a:r>
              <a:rPr sz="600" spc="-2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is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CC0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public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domain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975" y="104999"/>
            <a:ext cx="894473" cy="454084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67124" y="237734"/>
            <a:ext cx="4789170" cy="1353185"/>
            <a:chOff x="1367124" y="237734"/>
            <a:chExt cx="4789170" cy="1353185"/>
          </a:xfrm>
        </p:grpSpPr>
        <p:sp>
          <p:nvSpPr>
            <p:cNvPr id="4" name="object 4"/>
            <p:cNvSpPr/>
            <p:nvPr/>
          </p:nvSpPr>
          <p:spPr>
            <a:xfrm>
              <a:off x="1463099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324" y="257399"/>
              <a:ext cx="1885948" cy="13330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272650" y="199206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975" y="104999"/>
            <a:ext cx="894473" cy="4462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67124" y="237734"/>
            <a:ext cx="4789170" cy="1353185"/>
            <a:chOff x="1367124" y="237734"/>
            <a:chExt cx="4789170" cy="1353185"/>
          </a:xfrm>
        </p:grpSpPr>
        <p:sp>
          <p:nvSpPr>
            <p:cNvPr id="4" name="object 4"/>
            <p:cNvSpPr/>
            <p:nvPr/>
          </p:nvSpPr>
          <p:spPr>
            <a:xfrm>
              <a:off x="1463099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324" y="257399"/>
              <a:ext cx="1885948" cy="13330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272650" y="199206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312" y="4110185"/>
            <a:ext cx="1123950" cy="478790"/>
          </a:xfrm>
          <a:prstGeom prst="rect">
            <a:avLst/>
          </a:prstGeom>
          <a:solidFill>
            <a:srgbClr val="F4CCCC">
              <a:alpha val="51371"/>
            </a:srgbClr>
          </a:solidFill>
          <a:ln w="19049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770"/>
              </a:lnSpc>
            </a:pPr>
            <a:r>
              <a:rPr sz="3600" b="1" spc="-5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975" y="104999"/>
            <a:ext cx="5745480" cy="4079240"/>
            <a:chOff x="410975" y="104999"/>
            <a:chExt cx="5745480" cy="4079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975" y="104999"/>
              <a:ext cx="937824" cy="40790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3100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325" y="257399"/>
              <a:ext cx="1885948" cy="13330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272650" y="199206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2424" y="3958197"/>
            <a:ext cx="59372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&lt;START&gt;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975" y="104999"/>
            <a:ext cx="3869690" cy="4462780"/>
            <a:chOff x="410975" y="104999"/>
            <a:chExt cx="3869690" cy="4462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975" y="104999"/>
              <a:ext cx="961149" cy="4462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3100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15588" y="2694874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58798" y="2292898"/>
            <a:ext cx="82550" cy="1665605"/>
            <a:chOff x="3258798" y="2292898"/>
            <a:chExt cx="82550" cy="1665605"/>
          </a:xfrm>
        </p:grpSpPr>
        <p:sp>
          <p:nvSpPr>
            <p:cNvPr id="8" name="object 8"/>
            <p:cNvSpPr/>
            <p:nvPr/>
          </p:nvSpPr>
          <p:spPr>
            <a:xfrm>
              <a:off x="3299789" y="3578373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798" y="3482398"/>
              <a:ext cx="81981" cy="105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99789" y="2388873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2292898"/>
              <a:ext cx="81981" cy="1055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15588" y="1744489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46439" y="3029018"/>
            <a:ext cx="1833245" cy="1451610"/>
            <a:chOff x="1246439" y="3029018"/>
            <a:chExt cx="1833245" cy="1451610"/>
          </a:xfrm>
        </p:grpSpPr>
        <p:sp>
          <p:nvSpPr>
            <p:cNvPr id="14" name="object 14"/>
            <p:cNvSpPr/>
            <p:nvPr/>
          </p:nvSpPr>
          <p:spPr>
            <a:xfrm>
              <a:off x="1265489" y="3110420"/>
              <a:ext cx="1623695" cy="1351280"/>
            </a:xfrm>
            <a:custGeom>
              <a:avLst/>
              <a:gdLst/>
              <a:ahLst/>
              <a:cxnLst/>
              <a:rect l="l" t="t" r="r" b="b"/>
              <a:pathLst>
                <a:path w="1623695" h="1351279">
                  <a:moveTo>
                    <a:pt x="0" y="1350853"/>
                  </a:moveTo>
                  <a:lnTo>
                    <a:pt x="54404" y="1349217"/>
                  </a:lnTo>
                  <a:lnTo>
                    <a:pt x="106677" y="1344397"/>
                  </a:lnTo>
                  <a:lnTo>
                    <a:pt x="156908" y="1336526"/>
                  </a:lnTo>
                  <a:lnTo>
                    <a:pt x="205185" y="1325737"/>
                  </a:lnTo>
                  <a:lnTo>
                    <a:pt x="251597" y="1312162"/>
                  </a:lnTo>
                  <a:lnTo>
                    <a:pt x="296233" y="1295934"/>
                  </a:lnTo>
                  <a:lnTo>
                    <a:pt x="339182" y="1277186"/>
                  </a:lnTo>
                  <a:lnTo>
                    <a:pt x="380532" y="1256050"/>
                  </a:lnTo>
                  <a:lnTo>
                    <a:pt x="420373" y="1232659"/>
                  </a:lnTo>
                  <a:lnTo>
                    <a:pt x="458793" y="1207146"/>
                  </a:lnTo>
                  <a:lnTo>
                    <a:pt x="495881" y="1179642"/>
                  </a:lnTo>
                  <a:lnTo>
                    <a:pt x="531726" y="1150282"/>
                  </a:lnTo>
                  <a:lnTo>
                    <a:pt x="566416" y="1119197"/>
                  </a:lnTo>
                  <a:lnTo>
                    <a:pt x="600041" y="1086520"/>
                  </a:lnTo>
                  <a:lnTo>
                    <a:pt x="632690" y="1052384"/>
                  </a:lnTo>
                  <a:lnTo>
                    <a:pt x="664450" y="1016921"/>
                  </a:lnTo>
                  <a:lnTo>
                    <a:pt x="695412" y="980265"/>
                  </a:lnTo>
                  <a:lnTo>
                    <a:pt x="725663" y="942547"/>
                  </a:lnTo>
                  <a:lnTo>
                    <a:pt x="755292" y="903901"/>
                  </a:lnTo>
                  <a:lnTo>
                    <a:pt x="784390" y="864459"/>
                  </a:lnTo>
                  <a:lnTo>
                    <a:pt x="813043" y="824354"/>
                  </a:lnTo>
                  <a:lnTo>
                    <a:pt x="841341" y="783718"/>
                  </a:lnTo>
                  <a:lnTo>
                    <a:pt x="869373" y="742684"/>
                  </a:lnTo>
                  <a:lnTo>
                    <a:pt x="897228" y="701385"/>
                  </a:lnTo>
                  <a:lnTo>
                    <a:pt x="924994" y="659953"/>
                  </a:lnTo>
                  <a:lnTo>
                    <a:pt x="953919" y="616796"/>
                  </a:lnTo>
                  <a:lnTo>
                    <a:pt x="982944" y="573790"/>
                  </a:lnTo>
                  <a:lnTo>
                    <a:pt x="1012170" y="531084"/>
                  </a:lnTo>
                  <a:lnTo>
                    <a:pt x="1041698" y="488827"/>
                  </a:lnTo>
                  <a:lnTo>
                    <a:pt x="1071628" y="447170"/>
                  </a:lnTo>
                  <a:lnTo>
                    <a:pt x="1102059" y="406263"/>
                  </a:lnTo>
                  <a:lnTo>
                    <a:pt x="1133093" y="366255"/>
                  </a:lnTo>
                  <a:lnTo>
                    <a:pt x="1164830" y="327297"/>
                  </a:lnTo>
                  <a:lnTo>
                    <a:pt x="1197370" y="289539"/>
                  </a:lnTo>
                  <a:lnTo>
                    <a:pt x="1230814" y="253129"/>
                  </a:lnTo>
                  <a:lnTo>
                    <a:pt x="1265261" y="218220"/>
                  </a:lnTo>
                  <a:lnTo>
                    <a:pt x="1300813" y="184959"/>
                  </a:lnTo>
                  <a:lnTo>
                    <a:pt x="1337569" y="153498"/>
                  </a:lnTo>
                  <a:lnTo>
                    <a:pt x="1375631" y="123986"/>
                  </a:lnTo>
                  <a:lnTo>
                    <a:pt x="1415098" y="96573"/>
                  </a:lnTo>
                  <a:lnTo>
                    <a:pt x="1456070" y="71409"/>
                  </a:lnTo>
                  <a:lnTo>
                    <a:pt x="1498649" y="48643"/>
                  </a:lnTo>
                  <a:lnTo>
                    <a:pt x="1542934" y="28427"/>
                  </a:lnTo>
                  <a:lnTo>
                    <a:pt x="1594919" y="8917"/>
                  </a:lnTo>
                  <a:lnTo>
                    <a:pt x="1621814" y="510"/>
                  </a:lnTo>
                  <a:lnTo>
                    <a:pt x="1623604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1524" y="3029018"/>
              <a:ext cx="217928" cy="16280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272650" y="199206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172250" y="2268969"/>
            <a:ext cx="97281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latin typeface="Arial"/>
                <a:cs typeface="Arial"/>
              </a:rPr>
              <a:t>before: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59550" y="2671305"/>
            <a:ext cx="33267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h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=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tanh(W</a:t>
            </a:r>
            <a:r>
              <a:rPr sz="2175" baseline="-32567" dirty="0">
                <a:latin typeface="Arial"/>
                <a:cs typeface="Arial"/>
              </a:rPr>
              <a:t>xh</a:t>
            </a:r>
            <a:r>
              <a:rPr sz="2175" spc="277" baseline="-32567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*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x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+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</a:t>
            </a:r>
            <a:r>
              <a:rPr sz="2175" baseline="-32567" dirty="0">
                <a:latin typeface="Arial"/>
                <a:cs typeface="Arial"/>
              </a:rPr>
              <a:t>hh</a:t>
            </a:r>
            <a:r>
              <a:rPr sz="2175" spc="277" baseline="-32567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*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h)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46850" y="3392157"/>
            <a:ext cx="4519295" cy="8305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25"/>
              </a:spcBef>
            </a:pPr>
            <a:r>
              <a:rPr sz="2200" b="1" spc="-20" dirty="0">
                <a:latin typeface="Arial"/>
                <a:cs typeface="Arial"/>
              </a:rPr>
              <a:t>now:</a:t>
            </a:r>
            <a:endParaRPr sz="22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Arial"/>
                <a:cs typeface="Arial"/>
              </a:rPr>
              <a:t>h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=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tanh(W</a:t>
            </a:r>
            <a:r>
              <a:rPr sz="2175" baseline="-32567" dirty="0">
                <a:latin typeface="Arial"/>
                <a:cs typeface="Arial"/>
              </a:rPr>
              <a:t>xh</a:t>
            </a:r>
            <a:r>
              <a:rPr sz="2175" spc="277" baseline="-32567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*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x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+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</a:t>
            </a:r>
            <a:r>
              <a:rPr sz="2175" baseline="-32567" dirty="0">
                <a:latin typeface="Arial"/>
                <a:cs typeface="Arial"/>
              </a:rPr>
              <a:t>hh</a:t>
            </a:r>
            <a:r>
              <a:rPr sz="2175" spc="277" baseline="-32567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*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00FF"/>
                </a:solidFill>
                <a:latin typeface="Arial"/>
                <a:cs typeface="Arial"/>
              </a:rPr>
              <a:t>+</a:t>
            </a:r>
            <a:r>
              <a:rPr sz="2200" b="1" spc="-20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00FF"/>
                </a:solidFill>
                <a:latin typeface="Arial"/>
                <a:cs typeface="Arial"/>
              </a:rPr>
              <a:t>W</a:t>
            </a:r>
            <a:r>
              <a:rPr sz="2175" b="1" baseline="-32567" dirty="0">
                <a:solidFill>
                  <a:srgbClr val="FF00FF"/>
                </a:solidFill>
                <a:latin typeface="Arial"/>
                <a:cs typeface="Arial"/>
              </a:rPr>
              <a:t>ih</a:t>
            </a:r>
            <a:r>
              <a:rPr sz="2175" b="1" spc="284" baseline="-32567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00FF"/>
                </a:solidFill>
                <a:latin typeface="Arial"/>
                <a:cs typeface="Arial"/>
              </a:rPr>
              <a:t>*</a:t>
            </a:r>
            <a:r>
              <a:rPr sz="2200" b="1" spc="-20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FF00FF"/>
                </a:solidFill>
                <a:latin typeface="Arial"/>
                <a:cs typeface="Arial"/>
              </a:rPr>
              <a:t>v</a:t>
            </a:r>
            <a:r>
              <a:rPr sz="2200" spc="-25" dirty="0"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90049" y="3259483"/>
            <a:ext cx="5346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latin typeface="Arial"/>
                <a:cs typeface="Arial"/>
              </a:rPr>
              <a:t>Wih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70325" y="257400"/>
            <a:ext cx="1885948" cy="133305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962424" y="3948963"/>
            <a:ext cx="62166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&lt;START&gt;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5" y="902375"/>
            <a:ext cx="8684736" cy="26766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76369"/>
          </a:xfrm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Recurrent</a:t>
            </a:r>
            <a:r>
              <a:rPr sz="2400" spc="-140" dirty="0"/>
              <a:t> </a:t>
            </a:r>
            <a:r>
              <a:rPr sz="2400" dirty="0"/>
              <a:t>Neural</a:t>
            </a:r>
            <a:r>
              <a:rPr sz="2400" spc="-140" dirty="0"/>
              <a:t> </a:t>
            </a:r>
            <a:r>
              <a:rPr sz="2400" dirty="0"/>
              <a:t>Networks:</a:t>
            </a:r>
            <a:r>
              <a:rPr sz="2400" spc="-140" dirty="0"/>
              <a:t> </a:t>
            </a:r>
            <a:r>
              <a:rPr sz="2400" dirty="0"/>
              <a:t>Process</a:t>
            </a:r>
            <a:r>
              <a:rPr sz="2400" spc="-140" dirty="0"/>
              <a:t> </a:t>
            </a:r>
            <a:r>
              <a:rPr sz="2400" spc="-10" dirty="0"/>
              <a:t>Sequences</a:t>
            </a:r>
            <a:endParaRPr sz="2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7966999" y="3679276"/>
            <a:ext cx="269240" cy="447040"/>
            <a:chOff x="7966999" y="3679276"/>
            <a:chExt cx="269240" cy="447040"/>
          </a:xfrm>
        </p:grpSpPr>
        <p:sp>
          <p:nvSpPr>
            <p:cNvPr id="5" name="object 5"/>
            <p:cNvSpPr/>
            <p:nvPr/>
          </p:nvSpPr>
          <p:spPr>
            <a:xfrm>
              <a:off x="7976524" y="3763465"/>
              <a:ext cx="206375" cy="353695"/>
            </a:xfrm>
            <a:custGeom>
              <a:avLst/>
              <a:gdLst/>
              <a:ahLst/>
              <a:cxnLst/>
              <a:rect l="l" t="t" r="r" b="b"/>
              <a:pathLst>
                <a:path w="206375" h="353695">
                  <a:moveTo>
                    <a:pt x="0" y="353084"/>
                  </a:moveTo>
                  <a:lnTo>
                    <a:pt x="20608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5907" y="3679276"/>
              <a:ext cx="89804" cy="1095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473426" y="4031111"/>
            <a:ext cx="419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e.g.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Video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classification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on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frame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level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975" y="104999"/>
            <a:ext cx="3869690" cy="4448810"/>
            <a:chOff x="410975" y="104999"/>
            <a:chExt cx="3869690" cy="44488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975" y="104999"/>
              <a:ext cx="961149" cy="44485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3100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15588" y="2639454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58798" y="2237478"/>
            <a:ext cx="82550" cy="1665605"/>
            <a:chOff x="3258798" y="2237478"/>
            <a:chExt cx="82550" cy="1665605"/>
          </a:xfrm>
        </p:grpSpPr>
        <p:sp>
          <p:nvSpPr>
            <p:cNvPr id="8" name="object 8"/>
            <p:cNvSpPr/>
            <p:nvPr/>
          </p:nvSpPr>
          <p:spPr>
            <a:xfrm>
              <a:off x="3299789" y="3522954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798" y="3426978"/>
              <a:ext cx="81981" cy="105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99789" y="2333454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798" y="2237478"/>
              <a:ext cx="81981" cy="1055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15588" y="1689068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28063" y="2990609"/>
            <a:ext cx="2974975" cy="1682114"/>
            <a:chOff x="1228063" y="2990609"/>
            <a:chExt cx="2974975" cy="1682114"/>
          </a:xfrm>
        </p:grpSpPr>
        <p:sp>
          <p:nvSpPr>
            <p:cNvPr id="14" name="object 14"/>
            <p:cNvSpPr/>
            <p:nvPr/>
          </p:nvSpPr>
          <p:spPr>
            <a:xfrm>
              <a:off x="1237588" y="3031532"/>
              <a:ext cx="1764030" cy="1430020"/>
            </a:xfrm>
            <a:custGeom>
              <a:avLst/>
              <a:gdLst/>
              <a:ahLst/>
              <a:cxnLst/>
              <a:rect l="l" t="t" r="r" b="b"/>
              <a:pathLst>
                <a:path w="1764030" h="1430020">
                  <a:moveTo>
                    <a:pt x="0" y="1429520"/>
                  </a:moveTo>
                  <a:lnTo>
                    <a:pt x="53146" y="1427947"/>
                  </a:lnTo>
                  <a:lnTo>
                    <a:pt x="104290" y="1423307"/>
                  </a:lnTo>
                  <a:lnTo>
                    <a:pt x="153510" y="1415724"/>
                  </a:lnTo>
                  <a:lnTo>
                    <a:pt x="200887" y="1405320"/>
                  </a:lnTo>
                  <a:lnTo>
                    <a:pt x="246500" y="1392218"/>
                  </a:lnTo>
                  <a:lnTo>
                    <a:pt x="290431" y="1376541"/>
                  </a:lnTo>
                  <a:lnTo>
                    <a:pt x="332759" y="1358410"/>
                  </a:lnTo>
                  <a:lnTo>
                    <a:pt x="373565" y="1337950"/>
                  </a:lnTo>
                  <a:lnTo>
                    <a:pt x="412928" y="1315282"/>
                  </a:lnTo>
                  <a:lnTo>
                    <a:pt x="450928" y="1290530"/>
                  </a:lnTo>
                  <a:lnTo>
                    <a:pt x="487646" y="1263815"/>
                  </a:lnTo>
                  <a:lnTo>
                    <a:pt x="523162" y="1235261"/>
                  </a:lnTo>
                  <a:lnTo>
                    <a:pt x="557557" y="1204989"/>
                  </a:lnTo>
                  <a:lnTo>
                    <a:pt x="590909" y="1173124"/>
                  </a:lnTo>
                  <a:lnTo>
                    <a:pt x="623299" y="1139786"/>
                  </a:lnTo>
                  <a:lnTo>
                    <a:pt x="654808" y="1105100"/>
                  </a:lnTo>
                  <a:lnTo>
                    <a:pt x="685515" y="1069187"/>
                  </a:lnTo>
                  <a:lnTo>
                    <a:pt x="715501" y="1032171"/>
                  </a:lnTo>
                  <a:lnTo>
                    <a:pt x="744846" y="994173"/>
                  </a:lnTo>
                  <a:lnTo>
                    <a:pt x="773630" y="955317"/>
                  </a:lnTo>
                  <a:lnTo>
                    <a:pt x="801933" y="915725"/>
                  </a:lnTo>
                  <a:lnTo>
                    <a:pt x="829835" y="875520"/>
                  </a:lnTo>
                  <a:lnTo>
                    <a:pt x="857416" y="834824"/>
                  </a:lnTo>
                  <a:lnTo>
                    <a:pt x="884757" y="793761"/>
                  </a:lnTo>
                  <a:lnTo>
                    <a:pt x="911937" y="752452"/>
                  </a:lnTo>
                  <a:lnTo>
                    <a:pt x="939037" y="711020"/>
                  </a:lnTo>
                  <a:lnTo>
                    <a:pt x="968398" y="666140"/>
                  </a:lnTo>
                  <a:lnTo>
                    <a:pt x="997860" y="621416"/>
                  </a:lnTo>
                  <a:lnTo>
                    <a:pt x="1027526" y="577003"/>
                  </a:lnTo>
                  <a:lnTo>
                    <a:pt x="1057497" y="533059"/>
                  </a:lnTo>
                  <a:lnTo>
                    <a:pt x="1087876" y="489738"/>
                  </a:lnTo>
                  <a:lnTo>
                    <a:pt x="1118764" y="447196"/>
                  </a:lnTo>
                  <a:lnTo>
                    <a:pt x="1150264" y="405590"/>
                  </a:lnTo>
                  <a:lnTo>
                    <a:pt x="1182476" y="365076"/>
                  </a:lnTo>
                  <a:lnTo>
                    <a:pt x="1215503" y="325809"/>
                  </a:lnTo>
                  <a:lnTo>
                    <a:pt x="1249447" y="287945"/>
                  </a:lnTo>
                  <a:lnTo>
                    <a:pt x="1284410" y="251641"/>
                  </a:lnTo>
                  <a:lnTo>
                    <a:pt x="1320494" y="217052"/>
                  </a:lnTo>
                  <a:lnTo>
                    <a:pt x="1357800" y="184334"/>
                  </a:lnTo>
                  <a:lnTo>
                    <a:pt x="1396431" y="153642"/>
                  </a:lnTo>
                  <a:lnTo>
                    <a:pt x="1436488" y="125134"/>
                  </a:lnTo>
                  <a:lnTo>
                    <a:pt x="1478073" y="98965"/>
                  </a:lnTo>
                  <a:lnTo>
                    <a:pt x="1521289" y="75290"/>
                  </a:lnTo>
                  <a:lnTo>
                    <a:pt x="1566236" y="54266"/>
                  </a:lnTo>
                  <a:lnTo>
                    <a:pt x="1637128" y="28042"/>
                  </a:lnTo>
                  <a:lnTo>
                    <a:pt x="1674228" y="17462"/>
                  </a:lnTo>
                  <a:lnTo>
                    <a:pt x="1712489" y="8659"/>
                  </a:lnTo>
                  <a:lnTo>
                    <a:pt x="1751954" y="1697"/>
                  </a:lnTo>
                  <a:lnTo>
                    <a:pt x="1762013" y="252"/>
                  </a:lnTo>
                  <a:lnTo>
                    <a:pt x="176394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9950" y="2990609"/>
              <a:ext cx="107374" cy="8184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734264" y="3893548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34264" y="3893548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9"/>
                  </a:lnTo>
                  <a:lnTo>
                    <a:pt x="0" y="769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272650" y="199206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44926" y="4208553"/>
            <a:ext cx="2381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74463" y="257400"/>
            <a:ext cx="2682240" cy="4011929"/>
            <a:chOff x="3474463" y="257400"/>
            <a:chExt cx="2682240" cy="4011929"/>
          </a:xfrm>
        </p:grpSpPr>
        <p:sp>
          <p:nvSpPr>
            <p:cNvPr id="21" name="object 21"/>
            <p:cNvSpPr/>
            <p:nvPr/>
          </p:nvSpPr>
          <p:spPr>
            <a:xfrm>
              <a:off x="3483988" y="1954118"/>
              <a:ext cx="960119" cy="2246630"/>
            </a:xfrm>
            <a:custGeom>
              <a:avLst/>
              <a:gdLst/>
              <a:ahLst/>
              <a:cxnLst/>
              <a:rect l="l" t="t" r="r" b="b"/>
              <a:pathLst>
                <a:path w="960120" h="2246629">
                  <a:moveTo>
                    <a:pt x="0" y="0"/>
                  </a:moveTo>
                  <a:lnTo>
                    <a:pt x="41141" y="1493"/>
                  </a:lnTo>
                  <a:lnTo>
                    <a:pt x="81792" y="5913"/>
                  </a:lnTo>
                  <a:lnTo>
                    <a:pt x="121920" y="13171"/>
                  </a:lnTo>
                  <a:lnTo>
                    <a:pt x="161495" y="23179"/>
                  </a:lnTo>
                  <a:lnTo>
                    <a:pt x="200486" y="35848"/>
                  </a:lnTo>
                  <a:lnTo>
                    <a:pt x="238863" y="51089"/>
                  </a:lnTo>
                  <a:lnTo>
                    <a:pt x="276593" y="68814"/>
                  </a:lnTo>
                  <a:lnTo>
                    <a:pt x="313646" y="88933"/>
                  </a:lnTo>
                  <a:lnTo>
                    <a:pt x="349991" y="111359"/>
                  </a:lnTo>
                  <a:lnTo>
                    <a:pt x="385597" y="136002"/>
                  </a:lnTo>
                  <a:lnTo>
                    <a:pt x="420433" y="162773"/>
                  </a:lnTo>
                  <a:lnTo>
                    <a:pt x="454468" y="191585"/>
                  </a:lnTo>
                  <a:lnTo>
                    <a:pt x="487671" y="222348"/>
                  </a:lnTo>
                  <a:lnTo>
                    <a:pt x="520011" y="254974"/>
                  </a:lnTo>
                  <a:lnTo>
                    <a:pt x="551458" y="289374"/>
                  </a:lnTo>
                  <a:lnTo>
                    <a:pt x="581979" y="325459"/>
                  </a:lnTo>
                  <a:lnTo>
                    <a:pt x="611544" y="363140"/>
                  </a:lnTo>
                  <a:lnTo>
                    <a:pt x="640123" y="402329"/>
                  </a:lnTo>
                  <a:lnTo>
                    <a:pt x="667683" y="442938"/>
                  </a:lnTo>
                  <a:lnTo>
                    <a:pt x="694195" y="484877"/>
                  </a:lnTo>
                  <a:lnTo>
                    <a:pt x="719627" y="528058"/>
                  </a:lnTo>
                  <a:lnTo>
                    <a:pt x="743948" y="572391"/>
                  </a:lnTo>
                  <a:lnTo>
                    <a:pt x="767127" y="617789"/>
                  </a:lnTo>
                  <a:lnTo>
                    <a:pt x="789133" y="664163"/>
                  </a:lnTo>
                  <a:lnTo>
                    <a:pt x="809936" y="711424"/>
                  </a:lnTo>
                  <a:lnTo>
                    <a:pt x="829504" y="759483"/>
                  </a:lnTo>
                  <a:lnTo>
                    <a:pt x="847805" y="808252"/>
                  </a:lnTo>
                  <a:lnTo>
                    <a:pt x="864811" y="857641"/>
                  </a:lnTo>
                  <a:lnTo>
                    <a:pt x="880488" y="907563"/>
                  </a:lnTo>
                  <a:lnTo>
                    <a:pt x="894807" y="957928"/>
                  </a:lnTo>
                  <a:lnTo>
                    <a:pt x="907735" y="1008648"/>
                  </a:lnTo>
                  <a:lnTo>
                    <a:pt x="919244" y="1059634"/>
                  </a:lnTo>
                  <a:lnTo>
                    <a:pt x="929300" y="1110797"/>
                  </a:lnTo>
                  <a:lnTo>
                    <a:pt x="937874" y="1162049"/>
                  </a:lnTo>
                  <a:lnTo>
                    <a:pt x="945342" y="1216503"/>
                  </a:lnTo>
                  <a:lnTo>
                    <a:pt x="951171" y="1270850"/>
                  </a:lnTo>
                  <a:lnTo>
                    <a:pt x="955430" y="1324984"/>
                  </a:lnTo>
                  <a:lnTo>
                    <a:pt x="958190" y="1378799"/>
                  </a:lnTo>
                  <a:lnTo>
                    <a:pt x="959519" y="1432189"/>
                  </a:lnTo>
                  <a:lnTo>
                    <a:pt x="959488" y="1485046"/>
                  </a:lnTo>
                  <a:lnTo>
                    <a:pt x="958165" y="1537265"/>
                  </a:lnTo>
                  <a:lnTo>
                    <a:pt x="955621" y="1588740"/>
                  </a:lnTo>
                  <a:lnTo>
                    <a:pt x="951926" y="1639363"/>
                  </a:lnTo>
                  <a:lnTo>
                    <a:pt x="947148" y="1689029"/>
                  </a:lnTo>
                  <a:lnTo>
                    <a:pt x="941358" y="1737631"/>
                  </a:lnTo>
                  <a:lnTo>
                    <a:pt x="934625" y="1785063"/>
                  </a:lnTo>
                  <a:lnTo>
                    <a:pt x="927019" y="1831218"/>
                  </a:lnTo>
                  <a:lnTo>
                    <a:pt x="918609" y="1875990"/>
                  </a:lnTo>
                  <a:lnTo>
                    <a:pt x="909465" y="1919272"/>
                  </a:lnTo>
                  <a:lnTo>
                    <a:pt x="899657" y="1960959"/>
                  </a:lnTo>
                  <a:lnTo>
                    <a:pt x="885666" y="2013875"/>
                  </a:lnTo>
                  <a:lnTo>
                    <a:pt x="870784" y="2063513"/>
                  </a:lnTo>
                  <a:lnTo>
                    <a:pt x="855174" y="2109620"/>
                  </a:lnTo>
                  <a:lnTo>
                    <a:pt x="839002" y="2151944"/>
                  </a:lnTo>
                  <a:lnTo>
                    <a:pt x="822433" y="2190234"/>
                  </a:lnTo>
                  <a:lnTo>
                    <a:pt x="803524" y="2228208"/>
                  </a:lnTo>
                  <a:lnTo>
                    <a:pt x="799306" y="2235830"/>
                  </a:lnTo>
                  <a:lnTo>
                    <a:pt x="798251" y="2237708"/>
                  </a:lnTo>
                  <a:lnTo>
                    <a:pt x="797196" y="2239560"/>
                  </a:lnTo>
                  <a:lnTo>
                    <a:pt x="796142" y="2241383"/>
                  </a:lnTo>
                  <a:lnTo>
                    <a:pt x="793132" y="2246512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4113" y="4168000"/>
              <a:ext cx="103891" cy="100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0324" y="257400"/>
              <a:ext cx="1885948" cy="133305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599649" y="2580027"/>
            <a:ext cx="1090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62424" y="3893544"/>
            <a:ext cx="603250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&lt;START&gt;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975" y="104999"/>
            <a:ext cx="3869690" cy="4448810"/>
            <a:chOff x="410975" y="104999"/>
            <a:chExt cx="3869690" cy="44488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975" y="104999"/>
              <a:ext cx="961149" cy="44485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3100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15588" y="2704110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58798" y="2302135"/>
            <a:ext cx="82550" cy="1665605"/>
            <a:chOff x="3258798" y="2302135"/>
            <a:chExt cx="82550" cy="1665605"/>
          </a:xfrm>
        </p:grpSpPr>
        <p:sp>
          <p:nvSpPr>
            <p:cNvPr id="8" name="object 8"/>
            <p:cNvSpPr/>
            <p:nvPr/>
          </p:nvSpPr>
          <p:spPr>
            <a:xfrm>
              <a:off x="3299789" y="3587610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798" y="3491635"/>
              <a:ext cx="81981" cy="105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99789" y="2398111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2302135"/>
              <a:ext cx="81981" cy="1055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15588" y="1753725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7364" y="3055241"/>
            <a:ext cx="1830070" cy="1416050"/>
            <a:chOff x="1267364" y="3055241"/>
            <a:chExt cx="1830070" cy="1416050"/>
          </a:xfrm>
        </p:grpSpPr>
        <p:sp>
          <p:nvSpPr>
            <p:cNvPr id="14" name="object 14"/>
            <p:cNvSpPr/>
            <p:nvPr/>
          </p:nvSpPr>
          <p:spPr>
            <a:xfrm>
              <a:off x="1276889" y="3096164"/>
              <a:ext cx="1724660" cy="1365250"/>
            </a:xfrm>
            <a:custGeom>
              <a:avLst/>
              <a:gdLst/>
              <a:ahLst/>
              <a:cxnLst/>
              <a:rect l="l" t="t" r="r" b="b"/>
              <a:pathLst>
                <a:path w="1724660" h="1365250">
                  <a:moveTo>
                    <a:pt x="0" y="1365046"/>
                  </a:moveTo>
                  <a:lnTo>
                    <a:pt x="54072" y="1363421"/>
                  </a:lnTo>
                  <a:lnTo>
                    <a:pt x="106026" y="1358634"/>
                  </a:lnTo>
                  <a:lnTo>
                    <a:pt x="155951" y="1350816"/>
                  </a:lnTo>
                  <a:lnTo>
                    <a:pt x="203933" y="1340099"/>
                  </a:lnTo>
                  <a:lnTo>
                    <a:pt x="250063" y="1326616"/>
                  </a:lnTo>
                  <a:lnTo>
                    <a:pt x="294427" y="1310497"/>
                  </a:lnTo>
                  <a:lnTo>
                    <a:pt x="337114" y="1291875"/>
                  </a:lnTo>
                  <a:lnTo>
                    <a:pt x="378213" y="1270882"/>
                  </a:lnTo>
                  <a:lnTo>
                    <a:pt x="417811" y="1247648"/>
                  </a:lnTo>
                  <a:lnTo>
                    <a:pt x="455997" y="1222306"/>
                  </a:lnTo>
                  <a:lnTo>
                    <a:pt x="492859" y="1194988"/>
                  </a:lnTo>
                  <a:lnTo>
                    <a:pt x="528486" y="1165825"/>
                  </a:lnTo>
                  <a:lnTo>
                    <a:pt x="562965" y="1134949"/>
                  </a:lnTo>
                  <a:lnTo>
                    <a:pt x="596386" y="1102492"/>
                  </a:lnTo>
                  <a:lnTo>
                    <a:pt x="628835" y="1068586"/>
                  </a:lnTo>
                  <a:lnTo>
                    <a:pt x="660402" y="1033362"/>
                  </a:lnTo>
                  <a:lnTo>
                    <a:pt x="691174" y="996952"/>
                  </a:lnTo>
                  <a:lnTo>
                    <a:pt x="721241" y="959489"/>
                  </a:lnTo>
                  <a:lnTo>
                    <a:pt x="750689" y="921103"/>
                  </a:lnTo>
                  <a:lnTo>
                    <a:pt x="779608" y="881926"/>
                  </a:lnTo>
                  <a:lnTo>
                    <a:pt x="808086" y="842091"/>
                  </a:lnTo>
                  <a:lnTo>
                    <a:pt x="836211" y="801728"/>
                  </a:lnTo>
                  <a:lnTo>
                    <a:pt x="864071" y="760970"/>
                  </a:lnTo>
                  <a:lnTo>
                    <a:pt x="891754" y="719949"/>
                  </a:lnTo>
                  <a:lnTo>
                    <a:pt x="919349" y="678796"/>
                  </a:lnTo>
                  <a:lnTo>
                    <a:pt x="948096" y="635930"/>
                  </a:lnTo>
                  <a:lnTo>
                    <a:pt x="976942" y="593213"/>
                  </a:lnTo>
                  <a:lnTo>
                    <a:pt x="1005987" y="550794"/>
                  </a:lnTo>
                  <a:lnTo>
                    <a:pt x="1035332" y="508822"/>
                  </a:lnTo>
                  <a:lnTo>
                    <a:pt x="1065076" y="467445"/>
                  </a:lnTo>
                  <a:lnTo>
                    <a:pt x="1095319" y="426814"/>
                  </a:lnTo>
                  <a:lnTo>
                    <a:pt x="1126160" y="387075"/>
                  </a:lnTo>
                  <a:lnTo>
                    <a:pt x="1157700" y="348379"/>
                  </a:lnTo>
                  <a:lnTo>
                    <a:pt x="1190037" y="310875"/>
                  </a:lnTo>
                  <a:lnTo>
                    <a:pt x="1223272" y="274711"/>
                  </a:lnTo>
                  <a:lnTo>
                    <a:pt x="1257505" y="240036"/>
                  </a:lnTo>
                  <a:lnTo>
                    <a:pt x="1292835" y="206999"/>
                  </a:lnTo>
                  <a:lnTo>
                    <a:pt x="1329363" y="175749"/>
                  </a:lnTo>
                  <a:lnTo>
                    <a:pt x="1367187" y="146436"/>
                  </a:lnTo>
                  <a:lnTo>
                    <a:pt x="1406408" y="119207"/>
                  </a:lnTo>
                  <a:lnTo>
                    <a:pt x="1447125" y="94213"/>
                  </a:lnTo>
                  <a:lnTo>
                    <a:pt x="1489438" y="71601"/>
                  </a:lnTo>
                  <a:lnTo>
                    <a:pt x="1533447" y="51520"/>
                  </a:lnTo>
                  <a:lnTo>
                    <a:pt x="1602858" y="26473"/>
                  </a:lnTo>
                  <a:lnTo>
                    <a:pt x="1676646" y="7960"/>
                  </a:lnTo>
                  <a:lnTo>
                    <a:pt x="1715287" y="1310"/>
                  </a:lnTo>
                  <a:lnTo>
                    <a:pt x="1724643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9955" y="3055241"/>
              <a:ext cx="107368" cy="8184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272650" y="199206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34265" y="3958205"/>
            <a:ext cx="45910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70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83854" y="3047720"/>
            <a:ext cx="514984" cy="920115"/>
            <a:chOff x="3483854" y="3047720"/>
            <a:chExt cx="514984" cy="92011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3854" y="3047720"/>
              <a:ext cx="270875" cy="819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57264" y="3587705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6273" y="3491730"/>
              <a:ext cx="81981" cy="1055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73053" y="2704110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16273" y="2302135"/>
            <a:ext cx="82550" cy="412115"/>
            <a:chOff x="3916273" y="2302135"/>
            <a:chExt cx="82550" cy="412115"/>
          </a:xfrm>
        </p:grpSpPr>
        <p:sp>
          <p:nvSpPr>
            <p:cNvPr id="24" name="object 24"/>
            <p:cNvSpPr/>
            <p:nvPr/>
          </p:nvSpPr>
          <p:spPr>
            <a:xfrm>
              <a:off x="3957263" y="2398111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6273" y="2302135"/>
              <a:ext cx="81981" cy="1055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773053" y="1753725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70325" y="257400"/>
            <a:ext cx="1885948" cy="1333056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962424" y="3958201"/>
            <a:ext cx="62674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&lt;START&gt;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999"/>
            <a:ext cx="9144000" cy="5038725"/>
            <a:chOff x="0" y="104999"/>
            <a:chExt cx="9144000" cy="5038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975" y="104999"/>
              <a:ext cx="961149" cy="446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3100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15588" y="2704106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58798" y="2302130"/>
            <a:ext cx="82550" cy="1665605"/>
            <a:chOff x="3258798" y="2302130"/>
            <a:chExt cx="82550" cy="1665605"/>
          </a:xfrm>
        </p:grpSpPr>
        <p:sp>
          <p:nvSpPr>
            <p:cNvPr id="8" name="object 8"/>
            <p:cNvSpPr/>
            <p:nvPr/>
          </p:nvSpPr>
          <p:spPr>
            <a:xfrm>
              <a:off x="3299789" y="3587605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798" y="3491629"/>
              <a:ext cx="81981" cy="105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99789" y="239810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2302130"/>
              <a:ext cx="81981" cy="1055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15588" y="1753721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7364" y="3055236"/>
            <a:ext cx="2935605" cy="1682114"/>
            <a:chOff x="1267364" y="3055236"/>
            <a:chExt cx="2935605" cy="1682114"/>
          </a:xfrm>
        </p:grpSpPr>
        <p:sp>
          <p:nvSpPr>
            <p:cNvPr id="14" name="object 14"/>
            <p:cNvSpPr/>
            <p:nvPr/>
          </p:nvSpPr>
          <p:spPr>
            <a:xfrm>
              <a:off x="1276889" y="3096159"/>
              <a:ext cx="1724660" cy="1365250"/>
            </a:xfrm>
            <a:custGeom>
              <a:avLst/>
              <a:gdLst/>
              <a:ahLst/>
              <a:cxnLst/>
              <a:rect l="l" t="t" r="r" b="b"/>
              <a:pathLst>
                <a:path w="1724660" h="1365250">
                  <a:moveTo>
                    <a:pt x="0" y="1365046"/>
                  </a:moveTo>
                  <a:lnTo>
                    <a:pt x="54072" y="1363421"/>
                  </a:lnTo>
                  <a:lnTo>
                    <a:pt x="106026" y="1358633"/>
                  </a:lnTo>
                  <a:lnTo>
                    <a:pt x="155951" y="1350816"/>
                  </a:lnTo>
                  <a:lnTo>
                    <a:pt x="203933" y="1340099"/>
                  </a:lnTo>
                  <a:lnTo>
                    <a:pt x="250063" y="1326616"/>
                  </a:lnTo>
                  <a:lnTo>
                    <a:pt x="294427" y="1310497"/>
                  </a:lnTo>
                  <a:lnTo>
                    <a:pt x="337114" y="1291875"/>
                  </a:lnTo>
                  <a:lnTo>
                    <a:pt x="378213" y="1270881"/>
                  </a:lnTo>
                  <a:lnTo>
                    <a:pt x="417811" y="1247648"/>
                  </a:lnTo>
                  <a:lnTo>
                    <a:pt x="455997" y="1222306"/>
                  </a:lnTo>
                  <a:lnTo>
                    <a:pt x="492859" y="1194988"/>
                  </a:lnTo>
                  <a:lnTo>
                    <a:pt x="528486" y="1165825"/>
                  </a:lnTo>
                  <a:lnTo>
                    <a:pt x="562965" y="1134949"/>
                  </a:lnTo>
                  <a:lnTo>
                    <a:pt x="596386" y="1102492"/>
                  </a:lnTo>
                  <a:lnTo>
                    <a:pt x="628835" y="1068586"/>
                  </a:lnTo>
                  <a:lnTo>
                    <a:pt x="660402" y="1033362"/>
                  </a:lnTo>
                  <a:lnTo>
                    <a:pt x="691174" y="996952"/>
                  </a:lnTo>
                  <a:lnTo>
                    <a:pt x="721241" y="959488"/>
                  </a:lnTo>
                  <a:lnTo>
                    <a:pt x="750689" y="921102"/>
                  </a:lnTo>
                  <a:lnTo>
                    <a:pt x="779608" y="881926"/>
                  </a:lnTo>
                  <a:lnTo>
                    <a:pt x="808086" y="842090"/>
                  </a:lnTo>
                  <a:lnTo>
                    <a:pt x="836211" y="801728"/>
                  </a:lnTo>
                  <a:lnTo>
                    <a:pt x="864071" y="760970"/>
                  </a:lnTo>
                  <a:lnTo>
                    <a:pt x="891754" y="719949"/>
                  </a:lnTo>
                  <a:lnTo>
                    <a:pt x="919349" y="678796"/>
                  </a:lnTo>
                  <a:lnTo>
                    <a:pt x="948096" y="635930"/>
                  </a:lnTo>
                  <a:lnTo>
                    <a:pt x="976942" y="593213"/>
                  </a:lnTo>
                  <a:lnTo>
                    <a:pt x="1005987" y="550794"/>
                  </a:lnTo>
                  <a:lnTo>
                    <a:pt x="1035332" y="508822"/>
                  </a:lnTo>
                  <a:lnTo>
                    <a:pt x="1065076" y="467445"/>
                  </a:lnTo>
                  <a:lnTo>
                    <a:pt x="1095319" y="426813"/>
                  </a:lnTo>
                  <a:lnTo>
                    <a:pt x="1126160" y="387075"/>
                  </a:lnTo>
                  <a:lnTo>
                    <a:pt x="1157700" y="348379"/>
                  </a:lnTo>
                  <a:lnTo>
                    <a:pt x="1190037" y="310875"/>
                  </a:lnTo>
                  <a:lnTo>
                    <a:pt x="1223272" y="274711"/>
                  </a:lnTo>
                  <a:lnTo>
                    <a:pt x="1257505" y="240036"/>
                  </a:lnTo>
                  <a:lnTo>
                    <a:pt x="1292835" y="206999"/>
                  </a:lnTo>
                  <a:lnTo>
                    <a:pt x="1329363" y="175749"/>
                  </a:lnTo>
                  <a:lnTo>
                    <a:pt x="1367187" y="146436"/>
                  </a:lnTo>
                  <a:lnTo>
                    <a:pt x="1406408" y="119207"/>
                  </a:lnTo>
                  <a:lnTo>
                    <a:pt x="1447125" y="94213"/>
                  </a:lnTo>
                  <a:lnTo>
                    <a:pt x="1489438" y="71601"/>
                  </a:lnTo>
                  <a:lnTo>
                    <a:pt x="1533447" y="51521"/>
                  </a:lnTo>
                  <a:lnTo>
                    <a:pt x="1602858" y="26473"/>
                  </a:lnTo>
                  <a:lnTo>
                    <a:pt x="1676646" y="7960"/>
                  </a:lnTo>
                  <a:lnTo>
                    <a:pt x="1715287" y="1310"/>
                  </a:lnTo>
                  <a:lnTo>
                    <a:pt x="1724643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9955" y="3055236"/>
              <a:ext cx="107368" cy="8184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734264" y="3958201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34264" y="3958201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9"/>
                  </a:lnTo>
                  <a:lnTo>
                    <a:pt x="0" y="769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272650" y="199206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44926" y="4273205"/>
            <a:ext cx="2381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83854" y="3047715"/>
            <a:ext cx="514984" cy="920115"/>
            <a:chOff x="3483854" y="3047715"/>
            <a:chExt cx="514984" cy="92011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3854" y="3047715"/>
              <a:ext cx="270875" cy="819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57264" y="3587701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6273" y="3491725"/>
              <a:ext cx="81981" cy="10550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773053" y="2704106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16273" y="2302130"/>
            <a:ext cx="82550" cy="412115"/>
            <a:chOff x="3916273" y="2302130"/>
            <a:chExt cx="82550" cy="412115"/>
          </a:xfrm>
        </p:grpSpPr>
        <p:sp>
          <p:nvSpPr>
            <p:cNvPr id="26" name="object 26"/>
            <p:cNvSpPr/>
            <p:nvPr/>
          </p:nvSpPr>
          <p:spPr>
            <a:xfrm>
              <a:off x="3957263" y="239810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6273" y="2302130"/>
              <a:ext cx="81981" cy="10550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773053" y="1753721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410540" y="3948676"/>
            <a:ext cx="478155" cy="788670"/>
            <a:chOff x="4410540" y="3948676"/>
            <a:chExt cx="478155" cy="788670"/>
          </a:xfrm>
        </p:grpSpPr>
        <p:sp>
          <p:nvSpPr>
            <p:cNvPr id="30" name="object 30"/>
            <p:cNvSpPr/>
            <p:nvPr/>
          </p:nvSpPr>
          <p:spPr>
            <a:xfrm>
              <a:off x="4420065" y="3958201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20065" y="3958201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9"/>
                  </a:lnTo>
                  <a:lnTo>
                    <a:pt x="0" y="769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575107" y="4273205"/>
            <a:ext cx="1492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131928" y="257400"/>
            <a:ext cx="2024380" cy="4076700"/>
            <a:chOff x="4131928" y="257400"/>
            <a:chExt cx="2024380" cy="4076700"/>
          </a:xfrm>
        </p:grpSpPr>
        <p:sp>
          <p:nvSpPr>
            <p:cNvPr id="34" name="object 34"/>
            <p:cNvSpPr/>
            <p:nvPr/>
          </p:nvSpPr>
          <p:spPr>
            <a:xfrm>
              <a:off x="4141453" y="2018770"/>
              <a:ext cx="989330" cy="2247265"/>
            </a:xfrm>
            <a:custGeom>
              <a:avLst/>
              <a:gdLst/>
              <a:ahLst/>
              <a:cxnLst/>
              <a:rect l="l" t="t" r="r" b="b"/>
              <a:pathLst>
                <a:path w="989329" h="2247265">
                  <a:moveTo>
                    <a:pt x="0" y="0"/>
                  </a:moveTo>
                  <a:lnTo>
                    <a:pt x="41178" y="1409"/>
                  </a:lnTo>
                  <a:lnTo>
                    <a:pt x="81876" y="5583"/>
                  </a:lnTo>
                  <a:lnTo>
                    <a:pt x="122064" y="12440"/>
                  </a:lnTo>
                  <a:lnTo>
                    <a:pt x="161714" y="21899"/>
                  </a:lnTo>
                  <a:lnTo>
                    <a:pt x="200797" y="33879"/>
                  </a:lnTo>
                  <a:lnTo>
                    <a:pt x="239284" y="48297"/>
                  </a:lnTo>
                  <a:lnTo>
                    <a:pt x="277145" y="65074"/>
                  </a:lnTo>
                  <a:lnTo>
                    <a:pt x="314353" y="84128"/>
                  </a:lnTo>
                  <a:lnTo>
                    <a:pt x="350878" y="105377"/>
                  </a:lnTo>
                  <a:lnTo>
                    <a:pt x="386691" y="128740"/>
                  </a:lnTo>
                  <a:lnTo>
                    <a:pt x="421764" y="154135"/>
                  </a:lnTo>
                  <a:lnTo>
                    <a:pt x="456067" y="181483"/>
                  </a:lnTo>
                  <a:lnTo>
                    <a:pt x="489572" y="210700"/>
                  </a:lnTo>
                  <a:lnTo>
                    <a:pt x="522250" y="241706"/>
                  </a:lnTo>
                  <a:lnTo>
                    <a:pt x="554071" y="274419"/>
                  </a:lnTo>
                  <a:lnTo>
                    <a:pt x="585007" y="308759"/>
                  </a:lnTo>
                  <a:lnTo>
                    <a:pt x="615030" y="344644"/>
                  </a:lnTo>
                  <a:lnTo>
                    <a:pt x="644109" y="381992"/>
                  </a:lnTo>
                  <a:lnTo>
                    <a:pt x="672217" y="420723"/>
                  </a:lnTo>
                  <a:lnTo>
                    <a:pt x="699324" y="460754"/>
                  </a:lnTo>
                  <a:lnTo>
                    <a:pt x="725402" y="502005"/>
                  </a:lnTo>
                  <a:lnTo>
                    <a:pt x="750421" y="544395"/>
                  </a:lnTo>
                  <a:lnTo>
                    <a:pt x="774353" y="587841"/>
                  </a:lnTo>
                  <a:lnTo>
                    <a:pt x="797169" y="632263"/>
                  </a:lnTo>
                  <a:lnTo>
                    <a:pt x="818840" y="677580"/>
                  </a:lnTo>
                  <a:lnTo>
                    <a:pt x="839336" y="723709"/>
                  </a:lnTo>
                  <a:lnTo>
                    <a:pt x="858630" y="770571"/>
                  </a:lnTo>
                  <a:lnTo>
                    <a:pt x="876692" y="818083"/>
                  </a:lnTo>
                  <a:lnTo>
                    <a:pt x="893493" y="866164"/>
                  </a:lnTo>
                  <a:lnTo>
                    <a:pt x="909005" y="914733"/>
                  </a:lnTo>
                  <a:lnTo>
                    <a:pt x="923199" y="963708"/>
                  </a:lnTo>
                  <a:lnTo>
                    <a:pt x="936045" y="1013009"/>
                  </a:lnTo>
                  <a:lnTo>
                    <a:pt x="947514" y="1062554"/>
                  </a:lnTo>
                  <a:lnTo>
                    <a:pt x="957579" y="1112261"/>
                  </a:lnTo>
                  <a:lnTo>
                    <a:pt x="966209" y="1162049"/>
                  </a:lnTo>
                  <a:lnTo>
                    <a:pt x="973991" y="1216503"/>
                  </a:lnTo>
                  <a:lnTo>
                    <a:pt x="980095" y="1270850"/>
                  </a:lnTo>
                  <a:lnTo>
                    <a:pt x="984591" y="1324984"/>
                  </a:lnTo>
                  <a:lnTo>
                    <a:pt x="987552" y="1378799"/>
                  </a:lnTo>
                  <a:lnTo>
                    <a:pt x="989049" y="1432189"/>
                  </a:lnTo>
                  <a:lnTo>
                    <a:pt x="989154" y="1485046"/>
                  </a:lnTo>
                  <a:lnTo>
                    <a:pt x="987939" y="1537265"/>
                  </a:lnTo>
                  <a:lnTo>
                    <a:pt x="985474" y="1588740"/>
                  </a:lnTo>
                  <a:lnTo>
                    <a:pt x="981832" y="1639363"/>
                  </a:lnTo>
                  <a:lnTo>
                    <a:pt x="977084" y="1689029"/>
                  </a:lnTo>
                  <a:lnTo>
                    <a:pt x="971302" y="1737631"/>
                  </a:lnTo>
                  <a:lnTo>
                    <a:pt x="964557" y="1785063"/>
                  </a:lnTo>
                  <a:lnTo>
                    <a:pt x="956920" y="1831218"/>
                  </a:lnTo>
                  <a:lnTo>
                    <a:pt x="948464" y="1875990"/>
                  </a:lnTo>
                  <a:lnTo>
                    <a:pt x="939260" y="1919272"/>
                  </a:lnTo>
                  <a:lnTo>
                    <a:pt x="929380" y="1960959"/>
                  </a:lnTo>
                  <a:lnTo>
                    <a:pt x="915277" y="2013875"/>
                  </a:lnTo>
                  <a:lnTo>
                    <a:pt x="900269" y="2063512"/>
                  </a:lnTo>
                  <a:lnTo>
                    <a:pt x="884525" y="2109620"/>
                  </a:lnTo>
                  <a:lnTo>
                    <a:pt x="868214" y="2151944"/>
                  </a:lnTo>
                  <a:lnTo>
                    <a:pt x="851507" y="2190234"/>
                  </a:lnTo>
                  <a:lnTo>
                    <a:pt x="832449" y="2228208"/>
                  </a:lnTo>
                  <a:lnTo>
                    <a:pt x="828198" y="2235830"/>
                  </a:lnTo>
                  <a:lnTo>
                    <a:pt x="827136" y="2237708"/>
                  </a:lnTo>
                  <a:lnTo>
                    <a:pt x="826073" y="2239560"/>
                  </a:lnTo>
                  <a:lnTo>
                    <a:pt x="825011" y="2241383"/>
                  </a:lnTo>
                  <a:lnTo>
                    <a:pt x="821843" y="2246742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0130" y="4232824"/>
              <a:ext cx="103988" cy="10072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70324" y="257400"/>
              <a:ext cx="1885948" cy="133305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300500" y="2773958"/>
            <a:ext cx="1090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62424" y="3958195"/>
            <a:ext cx="646430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&lt;START&gt;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975" y="104999"/>
            <a:ext cx="3869690" cy="4458335"/>
            <a:chOff x="410975" y="104999"/>
            <a:chExt cx="3869690" cy="4458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975" y="104999"/>
              <a:ext cx="961149" cy="44577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3100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15588" y="2722583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58798" y="2320607"/>
            <a:ext cx="82550" cy="1665605"/>
            <a:chOff x="3258798" y="2320607"/>
            <a:chExt cx="82550" cy="1665605"/>
          </a:xfrm>
        </p:grpSpPr>
        <p:sp>
          <p:nvSpPr>
            <p:cNvPr id="8" name="object 8"/>
            <p:cNvSpPr/>
            <p:nvPr/>
          </p:nvSpPr>
          <p:spPr>
            <a:xfrm>
              <a:off x="3299789" y="3606082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798" y="3510106"/>
              <a:ext cx="81981" cy="105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99789" y="2416582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798" y="2320607"/>
              <a:ext cx="81981" cy="1055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15588" y="1772198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7364" y="3073661"/>
            <a:ext cx="1830070" cy="1406525"/>
            <a:chOff x="1267364" y="3073661"/>
            <a:chExt cx="1830070" cy="1406525"/>
          </a:xfrm>
        </p:grpSpPr>
        <p:sp>
          <p:nvSpPr>
            <p:cNvPr id="14" name="object 14"/>
            <p:cNvSpPr/>
            <p:nvPr/>
          </p:nvSpPr>
          <p:spPr>
            <a:xfrm>
              <a:off x="1276889" y="3114586"/>
              <a:ext cx="1724660" cy="1356360"/>
            </a:xfrm>
            <a:custGeom>
              <a:avLst/>
              <a:gdLst/>
              <a:ahLst/>
              <a:cxnLst/>
              <a:rect l="l" t="t" r="r" b="b"/>
              <a:pathLst>
                <a:path w="1724660" h="1356360">
                  <a:moveTo>
                    <a:pt x="0" y="1355796"/>
                  </a:moveTo>
                  <a:lnTo>
                    <a:pt x="54072" y="1354182"/>
                  </a:lnTo>
                  <a:lnTo>
                    <a:pt x="106026" y="1349427"/>
                  </a:lnTo>
                  <a:lnTo>
                    <a:pt x="155951" y="1341662"/>
                  </a:lnTo>
                  <a:lnTo>
                    <a:pt x="203933" y="1331018"/>
                  </a:lnTo>
                  <a:lnTo>
                    <a:pt x="250063" y="1317626"/>
                  </a:lnTo>
                  <a:lnTo>
                    <a:pt x="294427" y="1301617"/>
                  </a:lnTo>
                  <a:lnTo>
                    <a:pt x="337114" y="1283121"/>
                  </a:lnTo>
                  <a:lnTo>
                    <a:pt x="378213" y="1262269"/>
                  </a:lnTo>
                  <a:lnTo>
                    <a:pt x="417811" y="1239193"/>
                  </a:lnTo>
                  <a:lnTo>
                    <a:pt x="455997" y="1214023"/>
                  </a:lnTo>
                  <a:lnTo>
                    <a:pt x="492859" y="1186890"/>
                  </a:lnTo>
                  <a:lnTo>
                    <a:pt x="528486" y="1157925"/>
                  </a:lnTo>
                  <a:lnTo>
                    <a:pt x="562965" y="1127258"/>
                  </a:lnTo>
                  <a:lnTo>
                    <a:pt x="596386" y="1095021"/>
                  </a:lnTo>
                  <a:lnTo>
                    <a:pt x="628835" y="1061345"/>
                  </a:lnTo>
                  <a:lnTo>
                    <a:pt x="660402" y="1026359"/>
                  </a:lnTo>
                  <a:lnTo>
                    <a:pt x="691174" y="990196"/>
                  </a:lnTo>
                  <a:lnTo>
                    <a:pt x="721241" y="952987"/>
                  </a:lnTo>
                  <a:lnTo>
                    <a:pt x="750689" y="914861"/>
                  </a:lnTo>
                  <a:lnTo>
                    <a:pt x="779608" y="875949"/>
                  </a:lnTo>
                  <a:lnTo>
                    <a:pt x="808086" y="836384"/>
                  </a:lnTo>
                  <a:lnTo>
                    <a:pt x="836211" y="796295"/>
                  </a:lnTo>
                  <a:lnTo>
                    <a:pt x="864071" y="755813"/>
                  </a:lnTo>
                  <a:lnTo>
                    <a:pt x="891754" y="715070"/>
                  </a:lnTo>
                  <a:lnTo>
                    <a:pt x="919349" y="674196"/>
                  </a:lnTo>
                  <a:lnTo>
                    <a:pt x="948096" y="631620"/>
                  </a:lnTo>
                  <a:lnTo>
                    <a:pt x="976942" y="589193"/>
                  </a:lnTo>
                  <a:lnTo>
                    <a:pt x="1005987" y="547061"/>
                  </a:lnTo>
                  <a:lnTo>
                    <a:pt x="1035332" y="505374"/>
                  </a:lnTo>
                  <a:lnTo>
                    <a:pt x="1065076" y="464277"/>
                  </a:lnTo>
                  <a:lnTo>
                    <a:pt x="1095319" y="423921"/>
                  </a:lnTo>
                  <a:lnTo>
                    <a:pt x="1126160" y="384452"/>
                  </a:lnTo>
                  <a:lnTo>
                    <a:pt x="1157700" y="346018"/>
                  </a:lnTo>
                  <a:lnTo>
                    <a:pt x="1190037" y="308768"/>
                  </a:lnTo>
                  <a:lnTo>
                    <a:pt x="1223272" y="272849"/>
                  </a:lnTo>
                  <a:lnTo>
                    <a:pt x="1257505" y="238409"/>
                  </a:lnTo>
                  <a:lnTo>
                    <a:pt x="1292835" y="205596"/>
                  </a:lnTo>
                  <a:lnTo>
                    <a:pt x="1329363" y="174558"/>
                  </a:lnTo>
                  <a:lnTo>
                    <a:pt x="1367187" y="145443"/>
                  </a:lnTo>
                  <a:lnTo>
                    <a:pt x="1406408" y="118399"/>
                  </a:lnTo>
                  <a:lnTo>
                    <a:pt x="1447125" y="93574"/>
                  </a:lnTo>
                  <a:lnTo>
                    <a:pt x="1489438" y="71115"/>
                  </a:lnTo>
                  <a:lnTo>
                    <a:pt x="1533447" y="51171"/>
                  </a:lnTo>
                  <a:lnTo>
                    <a:pt x="1602858" y="26293"/>
                  </a:lnTo>
                  <a:lnTo>
                    <a:pt x="1676646" y="7905"/>
                  </a:lnTo>
                  <a:lnTo>
                    <a:pt x="1715287" y="1301"/>
                  </a:lnTo>
                  <a:lnTo>
                    <a:pt x="172464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9966" y="3073661"/>
              <a:ext cx="107357" cy="8184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272650" y="199206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34265" y="3976677"/>
            <a:ext cx="45910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70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83854" y="3066192"/>
            <a:ext cx="514984" cy="920115"/>
            <a:chOff x="3483854" y="3066192"/>
            <a:chExt cx="514984" cy="9201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3854" y="3066192"/>
              <a:ext cx="270875" cy="819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57264" y="360617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273" y="3510202"/>
              <a:ext cx="81981" cy="1055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73053" y="2722583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16273" y="2320607"/>
            <a:ext cx="82550" cy="412115"/>
            <a:chOff x="3916273" y="2320607"/>
            <a:chExt cx="82550" cy="412115"/>
          </a:xfrm>
        </p:grpSpPr>
        <p:sp>
          <p:nvSpPr>
            <p:cNvPr id="24" name="object 24"/>
            <p:cNvSpPr/>
            <p:nvPr/>
          </p:nvSpPr>
          <p:spPr>
            <a:xfrm>
              <a:off x="3957263" y="2416582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273" y="2320607"/>
              <a:ext cx="81981" cy="1055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773053" y="1772198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20065" y="3976677"/>
            <a:ext cx="45910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41618" y="3066192"/>
            <a:ext cx="270575" cy="8198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430517" y="2722583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573738" y="2320607"/>
            <a:ext cx="82550" cy="402590"/>
            <a:chOff x="4573738" y="2320607"/>
            <a:chExt cx="82550" cy="402590"/>
          </a:xfrm>
        </p:grpSpPr>
        <p:sp>
          <p:nvSpPr>
            <p:cNvPr id="31" name="object 31"/>
            <p:cNvSpPr/>
            <p:nvPr/>
          </p:nvSpPr>
          <p:spPr>
            <a:xfrm>
              <a:off x="4614729" y="2416582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3738" y="2320607"/>
              <a:ext cx="81981" cy="1055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430517" y="1772198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73738" y="3510202"/>
            <a:ext cx="82550" cy="466725"/>
            <a:chOff x="4573738" y="3510202"/>
            <a:chExt cx="82550" cy="466725"/>
          </a:xfrm>
        </p:grpSpPr>
        <p:sp>
          <p:nvSpPr>
            <p:cNvPr id="35" name="object 35"/>
            <p:cNvSpPr/>
            <p:nvPr/>
          </p:nvSpPr>
          <p:spPr>
            <a:xfrm>
              <a:off x="4614729" y="360617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3738" y="3510202"/>
              <a:ext cx="81981" cy="105500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70325" y="257400"/>
            <a:ext cx="1885948" cy="1333056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2962424" y="3976673"/>
            <a:ext cx="640080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&lt;START&gt;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975" y="104999"/>
            <a:ext cx="3869690" cy="4458335"/>
            <a:chOff x="410975" y="104999"/>
            <a:chExt cx="3869690" cy="4458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975" y="104999"/>
              <a:ext cx="961149" cy="44577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3100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15588" y="2722582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58798" y="2320606"/>
            <a:ext cx="82550" cy="1665605"/>
            <a:chOff x="3258798" y="2320606"/>
            <a:chExt cx="82550" cy="1665605"/>
          </a:xfrm>
        </p:grpSpPr>
        <p:sp>
          <p:nvSpPr>
            <p:cNvPr id="8" name="object 8"/>
            <p:cNvSpPr/>
            <p:nvPr/>
          </p:nvSpPr>
          <p:spPr>
            <a:xfrm>
              <a:off x="3299789" y="3606081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798" y="3510106"/>
              <a:ext cx="81981" cy="105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99789" y="2416581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798" y="2320606"/>
              <a:ext cx="81981" cy="1055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15588" y="1772197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7364" y="3073661"/>
            <a:ext cx="1830070" cy="1406525"/>
            <a:chOff x="1267364" y="3073661"/>
            <a:chExt cx="1830070" cy="1406525"/>
          </a:xfrm>
        </p:grpSpPr>
        <p:sp>
          <p:nvSpPr>
            <p:cNvPr id="14" name="object 14"/>
            <p:cNvSpPr/>
            <p:nvPr/>
          </p:nvSpPr>
          <p:spPr>
            <a:xfrm>
              <a:off x="1276889" y="3114585"/>
              <a:ext cx="1724660" cy="1356360"/>
            </a:xfrm>
            <a:custGeom>
              <a:avLst/>
              <a:gdLst/>
              <a:ahLst/>
              <a:cxnLst/>
              <a:rect l="l" t="t" r="r" b="b"/>
              <a:pathLst>
                <a:path w="1724660" h="1356360">
                  <a:moveTo>
                    <a:pt x="0" y="1355796"/>
                  </a:moveTo>
                  <a:lnTo>
                    <a:pt x="54072" y="1354182"/>
                  </a:lnTo>
                  <a:lnTo>
                    <a:pt x="106026" y="1349427"/>
                  </a:lnTo>
                  <a:lnTo>
                    <a:pt x="155951" y="1341662"/>
                  </a:lnTo>
                  <a:lnTo>
                    <a:pt x="203933" y="1331018"/>
                  </a:lnTo>
                  <a:lnTo>
                    <a:pt x="250063" y="1317626"/>
                  </a:lnTo>
                  <a:lnTo>
                    <a:pt x="294427" y="1301617"/>
                  </a:lnTo>
                  <a:lnTo>
                    <a:pt x="337114" y="1283121"/>
                  </a:lnTo>
                  <a:lnTo>
                    <a:pt x="378213" y="1262270"/>
                  </a:lnTo>
                  <a:lnTo>
                    <a:pt x="417811" y="1239193"/>
                  </a:lnTo>
                  <a:lnTo>
                    <a:pt x="455997" y="1214023"/>
                  </a:lnTo>
                  <a:lnTo>
                    <a:pt x="492859" y="1186890"/>
                  </a:lnTo>
                  <a:lnTo>
                    <a:pt x="528486" y="1157925"/>
                  </a:lnTo>
                  <a:lnTo>
                    <a:pt x="562965" y="1127258"/>
                  </a:lnTo>
                  <a:lnTo>
                    <a:pt x="596386" y="1095021"/>
                  </a:lnTo>
                  <a:lnTo>
                    <a:pt x="628835" y="1061345"/>
                  </a:lnTo>
                  <a:lnTo>
                    <a:pt x="660402" y="1026360"/>
                  </a:lnTo>
                  <a:lnTo>
                    <a:pt x="691174" y="990197"/>
                  </a:lnTo>
                  <a:lnTo>
                    <a:pt x="721241" y="952987"/>
                  </a:lnTo>
                  <a:lnTo>
                    <a:pt x="750689" y="914861"/>
                  </a:lnTo>
                  <a:lnTo>
                    <a:pt x="779608" y="875950"/>
                  </a:lnTo>
                  <a:lnTo>
                    <a:pt x="808086" y="836384"/>
                  </a:lnTo>
                  <a:lnTo>
                    <a:pt x="836211" y="796295"/>
                  </a:lnTo>
                  <a:lnTo>
                    <a:pt x="864071" y="755814"/>
                  </a:lnTo>
                  <a:lnTo>
                    <a:pt x="891754" y="715070"/>
                  </a:lnTo>
                  <a:lnTo>
                    <a:pt x="919349" y="674196"/>
                  </a:lnTo>
                  <a:lnTo>
                    <a:pt x="948096" y="631621"/>
                  </a:lnTo>
                  <a:lnTo>
                    <a:pt x="976942" y="589193"/>
                  </a:lnTo>
                  <a:lnTo>
                    <a:pt x="1005987" y="547062"/>
                  </a:lnTo>
                  <a:lnTo>
                    <a:pt x="1035332" y="505374"/>
                  </a:lnTo>
                  <a:lnTo>
                    <a:pt x="1065076" y="464278"/>
                  </a:lnTo>
                  <a:lnTo>
                    <a:pt x="1095319" y="423921"/>
                  </a:lnTo>
                  <a:lnTo>
                    <a:pt x="1126160" y="384452"/>
                  </a:lnTo>
                  <a:lnTo>
                    <a:pt x="1157700" y="346018"/>
                  </a:lnTo>
                  <a:lnTo>
                    <a:pt x="1190037" y="308768"/>
                  </a:lnTo>
                  <a:lnTo>
                    <a:pt x="1223272" y="272849"/>
                  </a:lnTo>
                  <a:lnTo>
                    <a:pt x="1257505" y="238409"/>
                  </a:lnTo>
                  <a:lnTo>
                    <a:pt x="1292835" y="205596"/>
                  </a:lnTo>
                  <a:lnTo>
                    <a:pt x="1329363" y="174558"/>
                  </a:lnTo>
                  <a:lnTo>
                    <a:pt x="1367187" y="145443"/>
                  </a:lnTo>
                  <a:lnTo>
                    <a:pt x="1406408" y="118399"/>
                  </a:lnTo>
                  <a:lnTo>
                    <a:pt x="1447125" y="93574"/>
                  </a:lnTo>
                  <a:lnTo>
                    <a:pt x="1489438" y="71115"/>
                  </a:lnTo>
                  <a:lnTo>
                    <a:pt x="1533447" y="51171"/>
                  </a:lnTo>
                  <a:lnTo>
                    <a:pt x="1602858" y="26293"/>
                  </a:lnTo>
                  <a:lnTo>
                    <a:pt x="1676646" y="7905"/>
                  </a:lnTo>
                  <a:lnTo>
                    <a:pt x="1715287" y="1301"/>
                  </a:lnTo>
                  <a:lnTo>
                    <a:pt x="172464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9966" y="3073661"/>
              <a:ext cx="107357" cy="8184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272650" y="199206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34265" y="3976677"/>
            <a:ext cx="45910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70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83854" y="3066191"/>
            <a:ext cx="514984" cy="920115"/>
            <a:chOff x="3483854" y="3066191"/>
            <a:chExt cx="514984" cy="9201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3854" y="3066191"/>
              <a:ext cx="270875" cy="819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57264" y="3606176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273" y="3510201"/>
              <a:ext cx="81981" cy="1055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73053" y="2722582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16273" y="2320606"/>
            <a:ext cx="82550" cy="412115"/>
            <a:chOff x="3916273" y="2320606"/>
            <a:chExt cx="82550" cy="412115"/>
          </a:xfrm>
        </p:grpSpPr>
        <p:sp>
          <p:nvSpPr>
            <p:cNvPr id="24" name="object 24"/>
            <p:cNvSpPr/>
            <p:nvPr/>
          </p:nvSpPr>
          <p:spPr>
            <a:xfrm>
              <a:off x="3957263" y="2416581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273" y="2320606"/>
              <a:ext cx="81981" cy="1055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773053" y="1772197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20065" y="3976677"/>
            <a:ext cx="45910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41618" y="3066191"/>
            <a:ext cx="270575" cy="8198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430517" y="2722582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573738" y="2320606"/>
            <a:ext cx="82550" cy="402590"/>
            <a:chOff x="4573738" y="2320606"/>
            <a:chExt cx="82550" cy="402590"/>
          </a:xfrm>
        </p:grpSpPr>
        <p:sp>
          <p:nvSpPr>
            <p:cNvPr id="31" name="object 31"/>
            <p:cNvSpPr/>
            <p:nvPr/>
          </p:nvSpPr>
          <p:spPr>
            <a:xfrm>
              <a:off x="4614729" y="2416581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3738" y="2320606"/>
              <a:ext cx="81981" cy="1055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430517" y="1772197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20"/>
              </a:spcBef>
            </a:pPr>
            <a:r>
              <a:rPr sz="1200" spc="-25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73738" y="3510201"/>
            <a:ext cx="82550" cy="466725"/>
            <a:chOff x="4573738" y="3510201"/>
            <a:chExt cx="82550" cy="466725"/>
          </a:xfrm>
        </p:grpSpPr>
        <p:sp>
          <p:nvSpPr>
            <p:cNvPr id="35" name="object 35"/>
            <p:cNvSpPr/>
            <p:nvPr/>
          </p:nvSpPr>
          <p:spPr>
            <a:xfrm>
              <a:off x="4614729" y="3606176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3738" y="3510201"/>
              <a:ext cx="81981" cy="105500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4789392" y="2092374"/>
            <a:ext cx="958850" cy="494030"/>
            <a:chOff x="4789392" y="2092374"/>
            <a:chExt cx="958850" cy="494030"/>
          </a:xfrm>
        </p:grpSpPr>
        <p:sp>
          <p:nvSpPr>
            <p:cNvPr id="38" name="object 38"/>
            <p:cNvSpPr/>
            <p:nvPr/>
          </p:nvSpPr>
          <p:spPr>
            <a:xfrm>
              <a:off x="4798917" y="2101899"/>
              <a:ext cx="862965" cy="436245"/>
            </a:xfrm>
            <a:custGeom>
              <a:avLst/>
              <a:gdLst/>
              <a:ahLst/>
              <a:cxnLst/>
              <a:rect l="l" t="t" r="r" b="b"/>
              <a:pathLst>
                <a:path w="862964" h="436244">
                  <a:moveTo>
                    <a:pt x="0" y="0"/>
                  </a:moveTo>
                  <a:lnTo>
                    <a:pt x="862490" y="435939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7688" y="2500232"/>
              <a:ext cx="110399" cy="8612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912650" y="2162257"/>
            <a:ext cx="185356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&lt;END&gt;</a:t>
            </a:r>
            <a:r>
              <a:rPr sz="24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=&gt;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 finish.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70325" y="257400"/>
            <a:ext cx="1885948" cy="133305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962424" y="3976671"/>
            <a:ext cx="588010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&lt;START&gt;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932" y="699262"/>
            <a:ext cx="1861794" cy="13672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1957" y="2133466"/>
            <a:ext cx="1388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6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cat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sitting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on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50" dirty="0">
                <a:latin typeface="Arial"/>
                <a:cs typeface="Arial"/>
              </a:rPr>
              <a:t>a </a:t>
            </a:r>
            <a:r>
              <a:rPr sz="1200" i="1" dirty="0">
                <a:latin typeface="Arial"/>
                <a:cs typeface="Arial"/>
              </a:rPr>
              <a:t>suitcase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on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floor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0631" y="699262"/>
            <a:ext cx="2051717" cy="13672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93669" y="2133466"/>
            <a:ext cx="160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cat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sitting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on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tree </a:t>
            </a:r>
            <a:r>
              <a:rPr sz="1200" i="1" spc="-10" dirty="0">
                <a:latin typeface="Arial"/>
                <a:cs typeface="Arial"/>
              </a:rPr>
              <a:t>branch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14382" y="699262"/>
            <a:ext cx="2051724" cy="13688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87418" y="2133466"/>
            <a:ext cx="1535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dog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running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in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25" dirty="0">
                <a:latin typeface="Arial"/>
                <a:cs typeface="Arial"/>
              </a:rPr>
              <a:t>the </a:t>
            </a:r>
            <a:r>
              <a:rPr sz="1200" i="1" dirty="0">
                <a:latin typeface="Arial"/>
                <a:cs typeface="Arial"/>
              </a:rPr>
              <a:t>grass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with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0" dirty="0">
                <a:latin typeface="Arial"/>
                <a:cs typeface="Arial"/>
              </a:rPr>
              <a:t> frisbee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08357" y="700058"/>
            <a:ext cx="2051698" cy="136726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81369" y="2133466"/>
            <a:ext cx="188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white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teddy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bear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sitting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25" dirty="0">
                <a:latin typeface="Arial"/>
                <a:cs typeface="Arial"/>
              </a:rPr>
              <a:t>in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grass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932" y="2692947"/>
            <a:ext cx="1861797" cy="124071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93655" y="3933656"/>
            <a:ext cx="177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20" dirty="0">
                <a:latin typeface="Arial"/>
                <a:cs typeface="Arial"/>
              </a:rPr>
              <a:t>Two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people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walking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25" dirty="0">
                <a:latin typeface="Arial"/>
                <a:cs typeface="Arial"/>
              </a:rPr>
              <a:t>on</a:t>
            </a:r>
            <a:r>
              <a:rPr sz="1200" i="1" spc="50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beach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with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surfboards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3670" y="3945068"/>
            <a:ext cx="175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20" dirty="0">
                <a:latin typeface="Arial"/>
                <a:cs typeface="Arial"/>
              </a:rPr>
              <a:t>Two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giraffes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standing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50" dirty="0">
                <a:latin typeface="Arial"/>
                <a:cs typeface="Arial"/>
              </a:rPr>
              <a:t>a </a:t>
            </a:r>
            <a:r>
              <a:rPr sz="1200" i="1" dirty="0">
                <a:latin typeface="Arial"/>
                <a:cs typeface="Arial"/>
              </a:rPr>
              <a:t>grassy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field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83632" y="2692939"/>
            <a:ext cx="1861802" cy="124072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43557" y="2692937"/>
            <a:ext cx="1861798" cy="124071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061550" y="3945068"/>
            <a:ext cx="1788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man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riding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dirt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bike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3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dirt</a:t>
            </a:r>
            <a:r>
              <a:rPr sz="1200" i="1" spc="-10" dirty="0">
                <a:latin typeface="Arial"/>
                <a:cs typeface="Arial"/>
              </a:rPr>
              <a:t> track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60021" y="240472"/>
            <a:ext cx="747982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Image</a:t>
            </a:r>
            <a:r>
              <a:rPr sz="2400" spc="-40" dirty="0"/>
              <a:t> </a:t>
            </a:r>
            <a:r>
              <a:rPr sz="2400" dirty="0"/>
              <a:t>Captioning:</a:t>
            </a:r>
            <a:r>
              <a:rPr sz="2400" spc="-40" dirty="0"/>
              <a:t> </a:t>
            </a:r>
            <a:r>
              <a:rPr sz="2400" dirty="0"/>
              <a:t>Example</a:t>
            </a:r>
            <a:r>
              <a:rPr sz="2400" spc="-35" dirty="0"/>
              <a:t> </a:t>
            </a:r>
            <a:r>
              <a:rPr sz="2400" spc="-10" dirty="0"/>
              <a:t>Results</a:t>
            </a:r>
            <a:endParaRPr sz="2400" dirty="0"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04622" y="2696739"/>
            <a:ext cx="1861801" cy="123781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653302" y="3945068"/>
            <a:ext cx="163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5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tennis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player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in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action </a:t>
            </a:r>
            <a:r>
              <a:rPr sz="1200" i="1" dirty="0">
                <a:latin typeface="Arial"/>
                <a:cs typeface="Arial"/>
              </a:rPr>
              <a:t>on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10" dirty="0">
                <a:latin typeface="Arial"/>
                <a:cs typeface="Arial"/>
              </a:rPr>
              <a:t> court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9849" y="275913"/>
            <a:ext cx="1287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Captions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generated using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0"/>
              </a:rPr>
              <a:t>neuraltalk2</a:t>
            </a:r>
            <a:r>
              <a:rPr sz="600" spc="50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All</a:t>
            </a:r>
            <a:r>
              <a:rPr sz="600" spc="-3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images</a:t>
            </a:r>
            <a:r>
              <a:rPr sz="600" spc="-2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are</a:t>
            </a:r>
            <a:r>
              <a:rPr sz="600" u="sng" spc="-1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CC0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Public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domain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:</a:t>
            </a:r>
            <a:r>
              <a:rPr sz="600" spc="50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2"/>
              </a:rPr>
              <a:t>cat</a:t>
            </a:r>
            <a:r>
              <a:rPr sz="600" u="sng" spc="-1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2"/>
              </a:rPr>
              <a:t>suitcase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3"/>
              </a:rPr>
              <a:t>cat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3"/>
              </a:rPr>
              <a:t>tree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,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4"/>
              </a:rPr>
              <a:t>dog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,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5"/>
              </a:rPr>
              <a:t>bear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,</a:t>
            </a:r>
            <a:r>
              <a:rPr sz="600" spc="50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6"/>
              </a:rPr>
              <a:t>surfers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7"/>
              </a:rPr>
              <a:t>tennis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8"/>
              </a:rPr>
              <a:t>giraffe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,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9"/>
              </a:rPr>
              <a:t>motorcycle</a:t>
            </a:r>
            <a:endParaRPr sz="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156" y="293912"/>
            <a:ext cx="70755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Image</a:t>
            </a:r>
            <a:r>
              <a:rPr sz="2400" spc="-40" dirty="0"/>
              <a:t> </a:t>
            </a:r>
            <a:r>
              <a:rPr sz="2400" dirty="0"/>
              <a:t>Captioning:</a:t>
            </a:r>
            <a:r>
              <a:rPr sz="2400" spc="-40" dirty="0"/>
              <a:t> </a:t>
            </a:r>
            <a:r>
              <a:rPr sz="2400" dirty="0"/>
              <a:t>Failure</a:t>
            </a:r>
            <a:r>
              <a:rPr sz="2400" spc="-35" dirty="0"/>
              <a:t> </a:t>
            </a:r>
            <a:r>
              <a:rPr sz="2400" spc="-10" dirty="0"/>
              <a:t>Cases</a:t>
            </a:r>
            <a:endParaRPr sz="2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475" y="800150"/>
            <a:ext cx="2211599" cy="14738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4100" y="2248829"/>
            <a:ext cx="17138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woman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holding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spc="-25" dirty="0">
                <a:latin typeface="Arial"/>
                <a:cs typeface="Arial"/>
              </a:rPr>
              <a:t>cat </a:t>
            </a:r>
            <a:r>
              <a:rPr sz="1200" i="1" dirty="0">
                <a:latin typeface="Arial"/>
                <a:cs typeface="Arial"/>
              </a:rPr>
              <a:t>in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her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hand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8075" y="1094150"/>
            <a:ext cx="1803374" cy="27156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156" y="2854823"/>
            <a:ext cx="2128799" cy="14136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4100" y="3774762"/>
            <a:ext cx="4184650" cy="9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9825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6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woman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standing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on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50" dirty="0">
                <a:latin typeface="Arial"/>
                <a:cs typeface="Arial"/>
              </a:rPr>
              <a:t>a </a:t>
            </a:r>
            <a:r>
              <a:rPr sz="1200" i="1" dirty="0">
                <a:latin typeface="Arial"/>
                <a:cs typeface="Arial"/>
              </a:rPr>
              <a:t>beach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holding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surfboard</a:t>
            </a:r>
            <a:endParaRPr sz="1200" dirty="0">
              <a:latin typeface="Arial"/>
              <a:cs typeface="Arial"/>
            </a:endParaRPr>
          </a:p>
          <a:p>
            <a:pPr marL="12700" marR="2326640">
              <a:lnSpc>
                <a:spcPct val="100000"/>
              </a:lnSpc>
              <a:spcBef>
                <a:spcPts val="150"/>
              </a:spcBef>
            </a:pPr>
            <a:endParaRPr lang="en-US" sz="1200" i="1" dirty="0">
              <a:latin typeface="Arial"/>
              <a:cs typeface="Arial"/>
            </a:endParaRPr>
          </a:p>
          <a:p>
            <a:pPr marL="12700" marR="2326640">
              <a:lnSpc>
                <a:spcPct val="100000"/>
              </a:lnSpc>
              <a:spcBef>
                <a:spcPts val="150"/>
              </a:spcBef>
            </a:pPr>
            <a:r>
              <a:rPr sz="1200" i="1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200" i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chemeClr val="bg1"/>
                </a:solidFill>
                <a:latin typeface="Arial"/>
                <a:cs typeface="Arial"/>
              </a:rPr>
              <a:t>person</a:t>
            </a:r>
            <a:r>
              <a:rPr sz="1200" i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chemeClr val="bg1"/>
                </a:solidFill>
                <a:latin typeface="Arial"/>
                <a:cs typeface="Arial"/>
              </a:rPr>
              <a:t>holding</a:t>
            </a:r>
            <a:r>
              <a:rPr sz="1200" i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200" i="1" dirty="0">
                <a:solidFill>
                  <a:schemeClr val="bg1"/>
                </a:solidFill>
                <a:latin typeface="Arial"/>
                <a:cs typeface="Arial"/>
              </a:rPr>
              <a:t>computer</a:t>
            </a:r>
            <a:r>
              <a:rPr sz="1200" i="1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chemeClr val="bg1"/>
                </a:solidFill>
                <a:latin typeface="Arial"/>
                <a:cs typeface="Arial"/>
              </a:rPr>
              <a:t>mouse</a:t>
            </a:r>
            <a:r>
              <a:rPr sz="1200" i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chemeClr val="bg1"/>
                </a:solidFill>
                <a:latin typeface="Arial"/>
                <a:cs typeface="Arial"/>
              </a:rPr>
              <a:t>on</a:t>
            </a:r>
            <a:r>
              <a:rPr sz="1200" i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200" i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chemeClr val="bg1"/>
                </a:solidFill>
                <a:latin typeface="Arial"/>
                <a:cs typeface="Arial"/>
              </a:rPr>
              <a:t>desk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13350" y="966300"/>
            <a:ext cx="2098143" cy="15736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184525" y="921854"/>
            <a:ext cx="137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6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bird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perched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2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tree</a:t>
            </a:r>
            <a:r>
              <a:rPr sz="1200" i="1" spc="-10" dirty="0">
                <a:latin typeface="Arial"/>
                <a:cs typeface="Arial"/>
              </a:rPr>
              <a:t> branch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3356" y="2716675"/>
            <a:ext cx="2361299" cy="15735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447674" y="2813029"/>
            <a:ext cx="1143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5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man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in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50" dirty="0">
                <a:latin typeface="Arial"/>
                <a:cs typeface="Arial"/>
              </a:rPr>
              <a:t>a </a:t>
            </a:r>
            <a:r>
              <a:rPr sz="1200" i="1" dirty="0">
                <a:latin typeface="Arial"/>
                <a:cs typeface="Arial"/>
              </a:rPr>
              <a:t>baseball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uniform </a:t>
            </a:r>
            <a:r>
              <a:rPr sz="1200" i="1" dirty="0">
                <a:latin typeface="Arial"/>
                <a:cs typeface="Arial"/>
              </a:rPr>
              <a:t>throwing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20" dirty="0">
                <a:latin typeface="Arial"/>
                <a:cs typeface="Arial"/>
              </a:rPr>
              <a:t> ball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3800" y="335130"/>
            <a:ext cx="1313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Captions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generated using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7"/>
              </a:rPr>
              <a:t>neuraltalk2</a:t>
            </a:r>
            <a:r>
              <a:rPr sz="600" spc="50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All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images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are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8"/>
              </a:rPr>
              <a:t> CC0</a:t>
            </a:r>
            <a:r>
              <a:rPr sz="600" u="sng" spc="-2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8"/>
              </a:rPr>
              <a:t>Public</a:t>
            </a:r>
            <a:r>
              <a:rPr sz="600" u="sng" spc="-2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8"/>
              </a:rPr>
              <a:t>domain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: 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9"/>
              </a:rPr>
              <a:t>fur</a:t>
            </a:r>
            <a:r>
              <a:rPr sz="600" spc="50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9"/>
              </a:rPr>
              <a:t>coat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,</a:t>
            </a:r>
            <a:r>
              <a:rPr sz="600" spc="-1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0"/>
              </a:rPr>
              <a:t>handstand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,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spider</a:t>
            </a:r>
            <a:r>
              <a:rPr sz="600" u="sng" spc="-2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web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,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2"/>
              </a:rPr>
              <a:t>baseball</a:t>
            </a:r>
            <a:endParaRPr sz="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651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Visual</a:t>
            </a:r>
            <a:r>
              <a:rPr sz="3000" spc="-70" dirty="0"/>
              <a:t> </a:t>
            </a:r>
            <a:r>
              <a:rPr sz="3000" dirty="0"/>
              <a:t>Question</a:t>
            </a:r>
            <a:r>
              <a:rPr sz="3000" spc="-204" dirty="0"/>
              <a:t> </a:t>
            </a:r>
            <a:r>
              <a:rPr sz="3000" dirty="0"/>
              <a:t>Answering</a:t>
            </a:r>
            <a:r>
              <a:rPr sz="3000" spc="-60" dirty="0"/>
              <a:t> </a:t>
            </a:r>
            <a:r>
              <a:rPr sz="3000" spc="-10" dirty="0"/>
              <a:t>(VQA)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600" y="1039697"/>
            <a:ext cx="7636800" cy="29981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400" y="4474896"/>
            <a:ext cx="334517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chemeClr val="bg1"/>
                </a:solidFill>
                <a:latin typeface="Arial"/>
                <a:cs typeface="Arial"/>
              </a:rPr>
              <a:t>Agrawal</a:t>
            </a:r>
            <a:r>
              <a:rPr sz="8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chemeClr val="bg1"/>
                </a:solidFill>
                <a:latin typeface="Arial"/>
                <a:cs typeface="Arial"/>
              </a:rPr>
              <a:t>et</a:t>
            </a:r>
            <a:r>
              <a:rPr sz="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chemeClr val="bg1"/>
                </a:solidFill>
                <a:latin typeface="Arial"/>
                <a:cs typeface="Arial"/>
              </a:rPr>
              <a:t>al,</a:t>
            </a:r>
            <a:r>
              <a:rPr sz="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chemeClr val="bg1"/>
                </a:solidFill>
                <a:latin typeface="Arial"/>
                <a:cs typeface="Arial"/>
              </a:rPr>
              <a:t>“VQA:</a:t>
            </a:r>
            <a:r>
              <a:rPr sz="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chemeClr val="bg1"/>
                </a:solidFill>
                <a:latin typeface="Arial"/>
                <a:cs typeface="Arial"/>
              </a:rPr>
              <a:t>Visual</a:t>
            </a:r>
            <a:r>
              <a:rPr sz="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chemeClr val="bg1"/>
                </a:solidFill>
                <a:latin typeface="Arial"/>
                <a:cs typeface="Arial"/>
              </a:rPr>
              <a:t>Question</a:t>
            </a:r>
            <a:r>
              <a:rPr sz="800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chemeClr val="bg1"/>
                </a:solidFill>
                <a:latin typeface="Arial"/>
                <a:cs typeface="Arial"/>
              </a:rPr>
              <a:t>Answering”,</a:t>
            </a:r>
            <a:r>
              <a:rPr sz="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chemeClr val="bg1"/>
                </a:solidFill>
                <a:latin typeface="Arial"/>
                <a:cs typeface="Arial"/>
              </a:rPr>
              <a:t>ICCV</a:t>
            </a:r>
            <a:r>
              <a:rPr sz="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chemeClr val="bg1"/>
                </a:solidFill>
                <a:latin typeface="Arial"/>
                <a:cs typeface="Arial"/>
              </a:rPr>
              <a:t>2015</a:t>
            </a:r>
            <a:endParaRPr sz="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chemeClr val="bg1"/>
                </a:solidFill>
                <a:latin typeface="Arial"/>
                <a:cs typeface="Arial"/>
              </a:rPr>
              <a:t>Zhu</a:t>
            </a:r>
            <a:r>
              <a:rPr sz="8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chemeClr val="bg1"/>
                </a:solidFill>
                <a:latin typeface="Arial"/>
                <a:cs typeface="Arial"/>
              </a:rPr>
              <a:t>et</a:t>
            </a:r>
            <a:r>
              <a:rPr sz="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chemeClr val="bg1"/>
                </a:solidFill>
                <a:latin typeface="Arial"/>
                <a:cs typeface="Arial"/>
              </a:rPr>
              <a:t>al,</a:t>
            </a:r>
            <a:r>
              <a:rPr sz="800" spc="-10" dirty="0">
                <a:solidFill>
                  <a:schemeClr val="bg1"/>
                </a:solidFill>
                <a:latin typeface="Arial"/>
                <a:cs typeface="Arial"/>
              </a:rPr>
              <a:t> “Visual</a:t>
            </a:r>
            <a:r>
              <a:rPr sz="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chemeClr val="bg1"/>
                </a:solidFill>
                <a:latin typeface="Arial"/>
                <a:cs typeface="Arial"/>
              </a:rPr>
              <a:t>7W:</a:t>
            </a:r>
            <a:r>
              <a:rPr sz="800" spc="-10" dirty="0">
                <a:solidFill>
                  <a:schemeClr val="bg1"/>
                </a:solidFill>
                <a:latin typeface="Arial"/>
                <a:cs typeface="Arial"/>
              </a:rPr>
              <a:t> Grounded</a:t>
            </a:r>
            <a:r>
              <a:rPr sz="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chemeClr val="bg1"/>
                </a:solidFill>
                <a:latin typeface="Arial"/>
                <a:cs typeface="Arial"/>
              </a:rPr>
              <a:t>Question</a:t>
            </a:r>
            <a:r>
              <a:rPr sz="800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chemeClr val="bg1"/>
                </a:solidFill>
                <a:latin typeface="Arial"/>
                <a:cs typeface="Arial"/>
              </a:rPr>
              <a:t>Answering </a:t>
            </a:r>
            <a:r>
              <a:rPr sz="800" dirty="0">
                <a:solidFill>
                  <a:schemeClr val="bg1"/>
                </a:solidFill>
                <a:latin typeface="Arial"/>
                <a:cs typeface="Arial"/>
              </a:rPr>
              <a:t>in</a:t>
            </a:r>
            <a:r>
              <a:rPr sz="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chemeClr val="bg1"/>
                </a:solidFill>
                <a:latin typeface="Arial"/>
                <a:cs typeface="Arial"/>
              </a:rPr>
              <a:t>Images”, </a:t>
            </a:r>
            <a:r>
              <a:rPr sz="800" dirty="0">
                <a:solidFill>
                  <a:schemeClr val="bg1"/>
                </a:solidFill>
                <a:latin typeface="Arial"/>
                <a:cs typeface="Arial"/>
              </a:rPr>
              <a:t>CVPR</a:t>
            </a:r>
            <a:r>
              <a:rPr sz="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chemeClr val="bg1"/>
                </a:solidFill>
                <a:latin typeface="Arial"/>
                <a:cs typeface="Arial"/>
              </a:rPr>
              <a:t>2016</a:t>
            </a:r>
            <a:endParaRPr sz="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10" dirty="0">
                <a:solidFill>
                  <a:schemeClr val="bg1"/>
                </a:solidFill>
                <a:latin typeface="Arial"/>
                <a:cs typeface="Arial"/>
              </a:rPr>
              <a:t>Figure</a:t>
            </a:r>
            <a:r>
              <a:rPr sz="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chemeClr val="bg1"/>
                </a:solidFill>
                <a:latin typeface="Arial"/>
                <a:cs typeface="Arial"/>
              </a:rPr>
              <a:t>Zhu</a:t>
            </a:r>
            <a:r>
              <a:rPr sz="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chemeClr val="bg1"/>
                </a:solidFill>
                <a:latin typeface="Arial"/>
                <a:cs typeface="Arial"/>
              </a:rPr>
              <a:t>et</a:t>
            </a:r>
            <a:r>
              <a:rPr sz="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chemeClr val="bg1"/>
                </a:solidFill>
                <a:latin typeface="Arial"/>
                <a:cs typeface="Arial"/>
              </a:rPr>
              <a:t>al,</a:t>
            </a:r>
            <a:r>
              <a:rPr sz="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chemeClr val="bg1"/>
                </a:solidFill>
                <a:latin typeface="Arial"/>
                <a:cs typeface="Arial"/>
              </a:rPr>
              <a:t>copyright</a:t>
            </a:r>
            <a:r>
              <a:rPr sz="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chemeClr val="bg1"/>
                </a:solidFill>
                <a:latin typeface="Arial"/>
                <a:cs typeface="Arial"/>
              </a:rPr>
              <a:t>IEEE</a:t>
            </a:r>
            <a:r>
              <a:rPr sz="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chemeClr val="bg1"/>
                </a:solidFill>
                <a:latin typeface="Arial"/>
                <a:cs typeface="Arial"/>
              </a:rPr>
              <a:t>2016.</a:t>
            </a:r>
            <a:r>
              <a:rPr sz="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chemeClr val="bg1"/>
                </a:solidFill>
                <a:latin typeface="Arial"/>
                <a:cs typeface="Arial"/>
              </a:rPr>
              <a:t>Reproduced</a:t>
            </a:r>
            <a:r>
              <a:rPr sz="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chemeClr val="bg1"/>
                </a:solidFill>
                <a:latin typeface="Arial"/>
                <a:cs typeface="Arial"/>
              </a:rPr>
              <a:t>for</a:t>
            </a:r>
            <a:r>
              <a:rPr sz="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chemeClr val="bg1"/>
                </a:solidFill>
                <a:latin typeface="Arial"/>
                <a:cs typeface="Arial"/>
              </a:rPr>
              <a:t>educational</a:t>
            </a:r>
            <a:r>
              <a:rPr sz="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chemeClr val="bg1"/>
                </a:solidFill>
                <a:latin typeface="Arial"/>
                <a:cs typeface="Arial"/>
              </a:rPr>
              <a:t>purposes.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4300836"/>
            <a:ext cx="3689350" cy="24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Agrawal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0" dirty="0">
                <a:latin typeface="Arial"/>
                <a:cs typeface="Arial"/>
              </a:rPr>
              <a:t> “Visual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7W:</a:t>
            </a:r>
            <a:r>
              <a:rPr sz="800" spc="-10" dirty="0">
                <a:latin typeface="Arial"/>
                <a:cs typeface="Arial"/>
              </a:rPr>
              <a:t> Grounded Question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Answering </a:t>
            </a:r>
            <a:r>
              <a:rPr sz="800" dirty="0">
                <a:latin typeface="Arial"/>
                <a:cs typeface="Arial"/>
              </a:rPr>
              <a:t>in</a:t>
            </a:r>
            <a:r>
              <a:rPr sz="800" spc="-10" dirty="0">
                <a:latin typeface="Arial"/>
                <a:cs typeface="Arial"/>
              </a:rPr>
              <a:t> Images”,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dirty="0">
                <a:latin typeface="Arial"/>
                <a:cs typeface="Arial"/>
              </a:rPr>
              <a:t>Figures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from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Agrawal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copyright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IEEE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Reproduced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for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educational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554" y="999764"/>
            <a:ext cx="6721421" cy="29500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651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Visual</a:t>
            </a:r>
            <a:r>
              <a:rPr sz="3000" spc="-70" dirty="0"/>
              <a:t> </a:t>
            </a:r>
            <a:r>
              <a:rPr sz="3000" dirty="0"/>
              <a:t>Question</a:t>
            </a:r>
            <a:r>
              <a:rPr sz="3000" spc="-204" dirty="0"/>
              <a:t> </a:t>
            </a:r>
            <a:r>
              <a:rPr sz="3000" dirty="0"/>
              <a:t>Answering</a:t>
            </a:r>
            <a:r>
              <a:rPr sz="3000" spc="-60" dirty="0"/>
              <a:t> </a:t>
            </a:r>
            <a:r>
              <a:rPr sz="3000" spc="-10" dirty="0"/>
              <a:t>(VQA)</a:t>
            </a:r>
            <a:endParaRPr sz="3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4300836"/>
            <a:ext cx="2534285" cy="24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Das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“Visual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Dialog”,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dirty="0">
                <a:latin typeface="Arial"/>
                <a:cs typeface="Arial"/>
              </a:rPr>
              <a:t>Figures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from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Das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copyright </a:t>
            </a:r>
            <a:r>
              <a:rPr sz="600" dirty="0">
                <a:latin typeface="Arial"/>
                <a:cs typeface="Arial"/>
              </a:rPr>
              <a:t>IEEE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2017.</a:t>
            </a:r>
            <a:r>
              <a:rPr sz="600" spc="-10" dirty="0">
                <a:latin typeface="Arial"/>
                <a:cs typeface="Arial"/>
              </a:rPr>
              <a:t> Reproduced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451780"/>
          </a:xfrm>
          <a:prstGeom prst="rect">
            <a:avLst/>
          </a:prstGeom>
        </p:spPr>
        <p:txBody>
          <a:bodyPr vert="horz" wrap="square" lIns="0" tIns="81651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Visual</a:t>
            </a:r>
            <a:r>
              <a:rPr sz="2400" spc="-40" dirty="0"/>
              <a:t> </a:t>
            </a:r>
            <a:r>
              <a:rPr sz="2400" dirty="0"/>
              <a:t>Dialog:</a:t>
            </a:r>
            <a:r>
              <a:rPr sz="2400" spc="-35" dirty="0"/>
              <a:t> </a:t>
            </a:r>
            <a:r>
              <a:rPr sz="2400" dirty="0"/>
              <a:t>Conversations</a:t>
            </a:r>
            <a:r>
              <a:rPr sz="2400" spc="-40" dirty="0"/>
              <a:t> </a:t>
            </a:r>
            <a:r>
              <a:rPr sz="2400" dirty="0"/>
              <a:t>about</a:t>
            </a:r>
            <a:r>
              <a:rPr sz="2400" spc="-35" dirty="0"/>
              <a:t> </a:t>
            </a:r>
            <a:r>
              <a:rPr sz="2400" spc="-10" dirty="0"/>
              <a:t>images</a:t>
            </a:r>
            <a:endParaRPr sz="24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1200150"/>
            <a:ext cx="4541731" cy="3753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76369"/>
          </a:xfrm>
          <a:prstGeom prst="rect">
            <a:avLst/>
          </a:prstGeom>
        </p:spPr>
        <p:txBody>
          <a:bodyPr vert="horz" wrap="square" lIns="0" tIns="20503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Sequential</a:t>
            </a:r>
            <a:r>
              <a:rPr sz="2400" spc="-135" dirty="0"/>
              <a:t> </a:t>
            </a:r>
            <a:r>
              <a:rPr sz="2400" dirty="0"/>
              <a:t>Processing</a:t>
            </a:r>
            <a:r>
              <a:rPr sz="2400" spc="-135" dirty="0"/>
              <a:t> </a:t>
            </a:r>
            <a:r>
              <a:rPr sz="2400" dirty="0"/>
              <a:t>of</a:t>
            </a:r>
            <a:r>
              <a:rPr sz="2400" spc="-130" dirty="0"/>
              <a:t> </a:t>
            </a:r>
            <a:r>
              <a:rPr sz="2400" spc="-30" dirty="0"/>
              <a:t>Non-</a:t>
            </a:r>
            <a:r>
              <a:rPr sz="2400" dirty="0"/>
              <a:t>Sequence</a:t>
            </a:r>
            <a:r>
              <a:rPr sz="2400" spc="-135" dirty="0"/>
              <a:t> </a:t>
            </a:r>
            <a:r>
              <a:rPr sz="2400" spc="-20" dirty="0"/>
              <a:t>Data</a:t>
            </a:r>
            <a:endParaRPr sz="2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1925" y="1108883"/>
            <a:ext cx="3236025" cy="32007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763" y="3833110"/>
            <a:ext cx="4156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0545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Ba, Mnih, and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Kavukcuoglu,</a:t>
            </a:r>
            <a:r>
              <a:rPr sz="700" dirty="0">
                <a:latin typeface="Arial"/>
                <a:cs typeface="Arial"/>
              </a:rPr>
              <a:t> “Multiple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Object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Recognition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with </a:t>
            </a:r>
            <a:r>
              <a:rPr sz="700" spc="-10" dirty="0">
                <a:latin typeface="Arial"/>
                <a:cs typeface="Arial"/>
              </a:rPr>
              <a:t>Visual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Attention”,</a:t>
            </a:r>
            <a:r>
              <a:rPr sz="700" dirty="0">
                <a:latin typeface="Arial"/>
                <a:cs typeface="Arial"/>
              </a:rPr>
              <a:t> ICLR </a:t>
            </a:r>
            <a:r>
              <a:rPr sz="700" spc="-10" dirty="0">
                <a:latin typeface="Arial"/>
                <a:cs typeface="Arial"/>
              </a:rPr>
              <a:t>2015.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Gregor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“DRAW: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Recurrent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Neural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Network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Image</a:t>
            </a:r>
            <a:r>
              <a:rPr sz="700" spc="-10" dirty="0">
                <a:latin typeface="Arial"/>
                <a:cs typeface="Arial"/>
              </a:rPr>
              <a:t> Generation”,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ICML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2015</a:t>
            </a:r>
            <a:endParaRPr sz="7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700" dirty="0">
                <a:latin typeface="Arial"/>
                <a:cs typeface="Arial"/>
              </a:rPr>
              <a:t>Figure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copyright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Karol</a:t>
            </a:r>
            <a:r>
              <a:rPr sz="700" spc="-10" dirty="0">
                <a:latin typeface="Arial"/>
                <a:cs typeface="Arial"/>
              </a:rPr>
              <a:t> Gregor,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Ivo</a:t>
            </a:r>
            <a:r>
              <a:rPr sz="700" spc="-10" dirty="0">
                <a:latin typeface="Arial"/>
                <a:cs typeface="Arial"/>
              </a:rPr>
              <a:t> Danihelka,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Alex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Graves, </a:t>
            </a:r>
            <a:r>
              <a:rPr sz="700" dirty="0">
                <a:latin typeface="Arial"/>
                <a:cs typeface="Arial"/>
              </a:rPr>
              <a:t>Danilo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Jimenez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Rezende,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and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Daan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Wierstra,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2015.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Reproduced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with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permission.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375" y="2135231"/>
            <a:ext cx="2794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Classify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taking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series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“glimpses”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124" y="1049847"/>
            <a:ext cx="35369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Agent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encodes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instructions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in</a:t>
            </a:r>
            <a:r>
              <a:rPr sz="1600" spc="5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language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uses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RNN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generate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series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movements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visual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input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changes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after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each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move.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702" y="3867150"/>
            <a:ext cx="3075305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Wang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“Reinforced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Cross-</a:t>
            </a:r>
            <a:r>
              <a:rPr sz="800" dirty="0">
                <a:latin typeface="Arial"/>
                <a:cs typeface="Arial"/>
              </a:rPr>
              <a:t>Modal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Matching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and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Self-Supervised Imitation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Learning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Vision-</a:t>
            </a:r>
            <a:r>
              <a:rPr sz="800" spc="-10" dirty="0">
                <a:latin typeface="Arial"/>
                <a:cs typeface="Arial"/>
              </a:rPr>
              <a:t>Language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Navigation”,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2018</a:t>
            </a:r>
            <a:endParaRPr sz="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dirty="0">
                <a:latin typeface="Arial"/>
                <a:cs typeface="Arial"/>
              </a:rPr>
              <a:t>Figures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from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Wang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copyright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IEEE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2017.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Reproduced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permission.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686800" cy="451780"/>
          </a:xfrm>
          <a:prstGeom prst="rect">
            <a:avLst/>
          </a:prstGeom>
        </p:spPr>
        <p:txBody>
          <a:bodyPr vert="horz" wrap="square" lIns="0" tIns="81651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Visual</a:t>
            </a:r>
            <a:r>
              <a:rPr sz="2400" spc="-35" dirty="0"/>
              <a:t> </a:t>
            </a:r>
            <a:r>
              <a:rPr sz="2400" dirty="0"/>
              <a:t>Language</a:t>
            </a:r>
            <a:r>
              <a:rPr sz="2400" spc="-35" dirty="0"/>
              <a:t> </a:t>
            </a:r>
            <a:r>
              <a:rPr sz="2400" dirty="0"/>
              <a:t>Navigation:</a:t>
            </a:r>
            <a:r>
              <a:rPr sz="2400" spc="-35" dirty="0"/>
              <a:t> </a:t>
            </a:r>
            <a:r>
              <a:rPr sz="2400" dirty="0"/>
              <a:t>Go</a:t>
            </a:r>
            <a:r>
              <a:rPr sz="2400" spc="-35" dirty="0"/>
              <a:t> </a:t>
            </a:r>
            <a:r>
              <a:rPr sz="2400" dirty="0"/>
              <a:t>to</a:t>
            </a:r>
            <a:r>
              <a:rPr sz="2400" spc="-35" dirty="0"/>
              <a:t> </a:t>
            </a:r>
            <a:r>
              <a:rPr sz="2400" dirty="0"/>
              <a:t>the</a:t>
            </a:r>
            <a:r>
              <a:rPr sz="2400" spc="-35" dirty="0"/>
              <a:t> </a:t>
            </a:r>
            <a:r>
              <a:rPr sz="2400" dirty="0"/>
              <a:t>living</a:t>
            </a:r>
            <a:r>
              <a:rPr sz="2400" spc="-35" dirty="0"/>
              <a:t> </a:t>
            </a:r>
            <a:r>
              <a:rPr sz="2400" spc="-20" dirty="0"/>
              <a:t>room</a:t>
            </a:r>
            <a:endParaRPr sz="24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8297" y="860800"/>
            <a:ext cx="5227001" cy="375627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25" y="4591351"/>
            <a:ext cx="24790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Jabri</a:t>
            </a:r>
            <a:r>
              <a:rPr sz="600" spc="-1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et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al.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 “Revisiting Visual Question</a:t>
            </a:r>
            <a:r>
              <a:rPr sz="600" spc="-3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Answering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Baselines”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ECCV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2016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002" y="296788"/>
            <a:ext cx="87493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Visual</a:t>
            </a:r>
            <a:r>
              <a:rPr sz="2400" spc="-60" dirty="0"/>
              <a:t> </a:t>
            </a:r>
            <a:r>
              <a:rPr sz="2400" dirty="0"/>
              <a:t>Question</a:t>
            </a:r>
            <a:r>
              <a:rPr sz="2400" spc="-204" dirty="0"/>
              <a:t> </a:t>
            </a:r>
            <a:r>
              <a:rPr sz="2400" dirty="0"/>
              <a:t>Answering:</a:t>
            </a:r>
            <a:r>
              <a:rPr sz="2400" spc="-55" dirty="0"/>
              <a:t> </a:t>
            </a:r>
            <a:r>
              <a:rPr sz="2400" dirty="0"/>
              <a:t>Dataset</a:t>
            </a:r>
            <a:r>
              <a:rPr sz="2400" spc="-55" dirty="0"/>
              <a:t> </a:t>
            </a:r>
            <a:r>
              <a:rPr sz="2400" spc="-20" dirty="0"/>
              <a:t>Bias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7772400" y="649979"/>
            <a:ext cx="1203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All</a:t>
            </a:r>
            <a:r>
              <a:rPr sz="600" spc="-3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images</a:t>
            </a:r>
            <a:r>
              <a:rPr sz="600" spc="-2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are</a:t>
            </a:r>
            <a:r>
              <a:rPr sz="600" u="sng" spc="-1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CC0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Public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domain</a:t>
            </a: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:</a:t>
            </a:r>
            <a:r>
              <a:rPr sz="600" spc="50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u="sng" spc="-2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dog</a:t>
            </a:r>
            <a:r>
              <a:rPr sz="600" spc="-20" dirty="0">
                <a:solidFill>
                  <a:srgbClr val="B7B7B7"/>
                </a:solidFill>
                <a:latin typeface="Arial"/>
                <a:cs typeface="Arial"/>
              </a:rPr>
              <a:t>,</a:t>
            </a:r>
            <a:endParaRPr sz="6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8377" y="704424"/>
            <a:ext cx="1536949" cy="10254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0324" y="1977588"/>
            <a:ext cx="12598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What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dog </a:t>
            </a:r>
            <a:r>
              <a:rPr sz="1400" dirty="0">
                <a:latin typeface="Arial"/>
                <a:cs typeface="Arial"/>
              </a:rPr>
              <a:t>playing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with?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425" y="2707513"/>
            <a:ext cx="618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Frisbee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8966" y="1009012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1612" y="1977588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Question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0311" y="2707513"/>
            <a:ext cx="618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Answer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0675" y="1554374"/>
            <a:ext cx="913765" cy="90551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5"/>
              </a:spcBef>
            </a:pPr>
            <a:endParaRPr sz="14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66987" y="1125612"/>
            <a:ext cx="485775" cy="1727200"/>
            <a:chOff x="2766987" y="1125612"/>
            <a:chExt cx="485775" cy="1727200"/>
          </a:xfrm>
        </p:grpSpPr>
        <p:sp>
          <p:nvSpPr>
            <p:cNvPr id="13" name="object 13"/>
            <p:cNvSpPr/>
            <p:nvPr/>
          </p:nvSpPr>
          <p:spPr>
            <a:xfrm>
              <a:off x="2781275" y="2029788"/>
              <a:ext cx="319405" cy="78740"/>
            </a:xfrm>
            <a:custGeom>
              <a:avLst/>
              <a:gdLst/>
              <a:ahLst/>
              <a:cxnLst/>
              <a:rect l="l" t="t" r="r" b="b"/>
              <a:pathLst>
                <a:path w="319405" h="78739">
                  <a:moveTo>
                    <a:pt x="0" y="78685"/>
                  </a:moveTo>
                  <a:lnTo>
                    <a:pt x="66559" y="75846"/>
                  </a:lnTo>
                  <a:lnTo>
                    <a:pt x="121374" y="68140"/>
                  </a:lnTo>
                  <a:lnTo>
                    <a:pt x="167379" y="56783"/>
                  </a:lnTo>
                  <a:lnTo>
                    <a:pt x="207509" y="42993"/>
                  </a:lnTo>
                  <a:lnTo>
                    <a:pt x="244698" y="27985"/>
                  </a:lnTo>
                  <a:lnTo>
                    <a:pt x="256181" y="23239"/>
                  </a:lnTo>
                  <a:lnTo>
                    <a:pt x="267753" y="18529"/>
                  </a:lnTo>
                  <a:lnTo>
                    <a:pt x="303898" y="4993"/>
                  </a:lnTo>
                  <a:lnTo>
                    <a:pt x="316722" y="803"/>
                  </a:lnTo>
                  <a:lnTo>
                    <a:pt x="319361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0095" y="1968719"/>
              <a:ext cx="163360" cy="1221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781275" y="2114560"/>
              <a:ext cx="356235" cy="723900"/>
            </a:xfrm>
            <a:custGeom>
              <a:avLst/>
              <a:gdLst/>
              <a:ahLst/>
              <a:cxnLst/>
              <a:rect l="l" t="t" r="r" b="b"/>
              <a:pathLst>
                <a:path w="356235" h="723900">
                  <a:moveTo>
                    <a:pt x="0" y="723839"/>
                  </a:moveTo>
                  <a:lnTo>
                    <a:pt x="61037" y="704478"/>
                  </a:lnTo>
                  <a:lnTo>
                    <a:pt x="112149" y="651389"/>
                  </a:lnTo>
                  <a:lnTo>
                    <a:pt x="134671" y="614540"/>
                  </a:lnTo>
                  <a:lnTo>
                    <a:pt x="155538" y="572069"/>
                  </a:lnTo>
                  <a:lnTo>
                    <a:pt x="175026" y="524914"/>
                  </a:lnTo>
                  <a:lnTo>
                    <a:pt x="193411" y="474012"/>
                  </a:lnTo>
                  <a:lnTo>
                    <a:pt x="210967" y="420299"/>
                  </a:lnTo>
                  <a:lnTo>
                    <a:pt x="227971" y="364713"/>
                  </a:lnTo>
                  <a:lnTo>
                    <a:pt x="244698" y="308189"/>
                  </a:lnTo>
                  <a:lnTo>
                    <a:pt x="260024" y="256353"/>
                  </a:lnTo>
                  <a:lnTo>
                    <a:pt x="275561" y="205239"/>
                  </a:lnTo>
                  <a:lnTo>
                    <a:pt x="291522" y="155568"/>
                  </a:lnTo>
                  <a:lnTo>
                    <a:pt x="308119" y="108061"/>
                  </a:lnTo>
                  <a:lnTo>
                    <a:pt x="325565" y="63442"/>
                  </a:lnTo>
                  <a:lnTo>
                    <a:pt x="344072" y="22430"/>
                  </a:lnTo>
                  <a:lnTo>
                    <a:pt x="351329" y="8128"/>
                  </a:lnTo>
                  <a:lnTo>
                    <a:pt x="352554" y="5797"/>
                  </a:lnTo>
                  <a:lnTo>
                    <a:pt x="353787" y="3493"/>
                  </a:lnTo>
                  <a:lnTo>
                    <a:pt x="355029" y="1217"/>
                  </a:lnTo>
                  <a:lnTo>
                    <a:pt x="355705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3110" y="2018995"/>
              <a:ext cx="159201" cy="14662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781275" y="1139899"/>
              <a:ext cx="357505" cy="758190"/>
            </a:xfrm>
            <a:custGeom>
              <a:avLst/>
              <a:gdLst/>
              <a:ahLst/>
              <a:cxnLst/>
              <a:rect l="l" t="t" r="r" b="b"/>
              <a:pathLst>
                <a:path w="357505" h="758189">
                  <a:moveTo>
                    <a:pt x="0" y="0"/>
                  </a:moveTo>
                  <a:lnTo>
                    <a:pt x="61037" y="20200"/>
                  </a:lnTo>
                  <a:lnTo>
                    <a:pt x="112149" y="75587"/>
                  </a:lnTo>
                  <a:lnTo>
                    <a:pt x="134671" y="114032"/>
                  </a:lnTo>
                  <a:lnTo>
                    <a:pt x="155538" y="158342"/>
                  </a:lnTo>
                  <a:lnTo>
                    <a:pt x="175026" y="207539"/>
                  </a:lnTo>
                  <a:lnTo>
                    <a:pt x="193411" y="260646"/>
                  </a:lnTo>
                  <a:lnTo>
                    <a:pt x="210967" y="316685"/>
                  </a:lnTo>
                  <a:lnTo>
                    <a:pt x="227971" y="374678"/>
                  </a:lnTo>
                  <a:lnTo>
                    <a:pt x="244698" y="433649"/>
                  </a:lnTo>
                  <a:lnTo>
                    <a:pt x="260024" y="487730"/>
                  </a:lnTo>
                  <a:lnTo>
                    <a:pt x="275561" y="541058"/>
                  </a:lnTo>
                  <a:lnTo>
                    <a:pt x="291522" y="592880"/>
                  </a:lnTo>
                  <a:lnTo>
                    <a:pt x="308119" y="642444"/>
                  </a:lnTo>
                  <a:lnTo>
                    <a:pt x="325565" y="688996"/>
                  </a:lnTo>
                  <a:lnTo>
                    <a:pt x="344072" y="731784"/>
                  </a:lnTo>
                  <a:lnTo>
                    <a:pt x="355029" y="753915"/>
                  </a:lnTo>
                  <a:lnTo>
                    <a:pt x="357205" y="758001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4104" y="1847249"/>
              <a:ext cx="158573" cy="14760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661675" y="1876187"/>
            <a:ext cx="7994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666666"/>
                </a:solidFill>
                <a:latin typeface="Arial"/>
                <a:cs typeface="Arial"/>
              </a:rPr>
              <a:t>Yes</a:t>
            </a:r>
            <a:r>
              <a:rPr sz="1400" spc="-4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666666"/>
                </a:solidFill>
                <a:latin typeface="Arial"/>
                <a:cs typeface="Arial"/>
              </a:rPr>
              <a:t>or</a:t>
            </a:r>
            <a:r>
              <a:rPr sz="1400" spc="-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666666"/>
                </a:solidFill>
                <a:latin typeface="Arial"/>
                <a:cs typeface="Arial"/>
              </a:rPr>
              <a:t>No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69887" y="1945966"/>
            <a:ext cx="391795" cy="123189"/>
            <a:chOff x="4169887" y="1945966"/>
            <a:chExt cx="391795" cy="123189"/>
          </a:xfrm>
        </p:grpSpPr>
        <p:sp>
          <p:nvSpPr>
            <p:cNvPr id="21" name="object 21"/>
            <p:cNvSpPr/>
            <p:nvPr/>
          </p:nvSpPr>
          <p:spPr>
            <a:xfrm>
              <a:off x="4184174" y="2007074"/>
              <a:ext cx="233045" cy="635"/>
            </a:xfrm>
            <a:custGeom>
              <a:avLst/>
              <a:gdLst/>
              <a:ahLst/>
              <a:cxnLst/>
              <a:rect l="l" t="t" r="r" b="b"/>
              <a:pathLst>
                <a:path w="233045" h="635">
                  <a:moveTo>
                    <a:pt x="0" y="0"/>
                  </a:moveTo>
                  <a:lnTo>
                    <a:pt x="67150" y="25"/>
                  </a:lnTo>
                  <a:lnTo>
                    <a:pt x="120081" y="93"/>
                  </a:lnTo>
                  <a:lnTo>
                    <a:pt x="163530" y="189"/>
                  </a:lnTo>
                  <a:lnTo>
                    <a:pt x="202236" y="299"/>
                  </a:lnTo>
                  <a:lnTo>
                    <a:pt x="232949" y="37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2776" y="1945966"/>
              <a:ext cx="158312" cy="122971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87790" y="2303015"/>
            <a:ext cx="3866465" cy="2280222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16628" y="4269497"/>
            <a:ext cx="2670810" cy="82550"/>
            <a:chOff x="5216628" y="4269497"/>
            <a:chExt cx="2670810" cy="82550"/>
          </a:xfrm>
        </p:grpSpPr>
        <p:sp>
          <p:nvSpPr>
            <p:cNvPr id="3" name="object 3"/>
            <p:cNvSpPr/>
            <p:nvPr/>
          </p:nvSpPr>
          <p:spPr>
            <a:xfrm>
              <a:off x="5216628" y="4310487"/>
              <a:ext cx="2574925" cy="0"/>
            </a:xfrm>
            <a:custGeom>
              <a:avLst/>
              <a:gdLst/>
              <a:ahLst/>
              <a:cxnLst/>
              <a:rect l="l" t="t" r="r" b="b"/>
              <a:pathLst>
                <a:path w="2574925">
                  <a:moveTo>
                    <a:pt x="0" y="0"/>
                  </a:moveTo>
                  <a:lnTo>
                    <a:pt x="2574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1403" y="4269497"/>
              <a:ext cx="105500" cy="819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85925" y="4341313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27611" y="116956"/>
            <a:ext cx="82550" cy="4101465"/>
            <a:chOff x="4727611" y="116956"/>
            <a:chExt cx="82550" cy="4101465"/>
          </a:xfrm>
        </p:grpSpPr>
        <p:sp>
          <p:nvSpPr>
            <p:cNvPr id="7" name="object 7"/>
            <p:cNvSpPr/>
            <p:nvPr/>
          </p:nvSpPr>
          <p:spPr>
            <a:xfrm>
              <a:off x="4768601" y="212931"/>
              <a:ext cx="0" cy="4005579"/>
            </a:xfrm>
            <a:custGeom>
              <a:avLst/>
              <a:gdLst/>
              <a:ahLst/>
              <a:cxnLst/>
              <a:rect l="l" t="t" r="r" b="b"/>
              <a:pathLst>
                <a:path h="4005579">
                  <a:moveTo>
                    <a:pt x="0" y="4005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7611" y="116956"/>
              <a:ext cx="81981" cy="1055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51829" y="3633538"/>
            <a:ext cx="4705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depth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Multilayer</a:t>
            </a:r>
            <a:r>
              <a:rPr sz="2400" spc="-110" dirty="0"/>
              <a:t> </a:t>
            </a:r>
            <a:r>
              <a:rPr sz="2400" spc="-20" dirty="0"/>
              <a:t>RNNs</a:t>
            </a:r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5068492" y="75911"/>
            <a:ext cx="2951480" cy="4128135"/>
            <a:chOff x="5068492" y="75911"/>
            <a:chExt cx="2951480" cy="4128135"/>
          </a:xfrm>
        </p:grpSpPr>
        <p:sp>
          <p:nvSpPr>
            <p:cNvPr id="12" name="object 12"/>
            <p:cNvSpPr/>
            <p:nvPr/>
          </p:nvSpPr>
          <p:spPr>
            <a:xfrm>
              <a:off x="5073255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73255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73255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73255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73255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73255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1330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21330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21330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21330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21330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21330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69434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69434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69434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69434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69434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69434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17510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17510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17510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17510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17510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17510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65586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65586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865586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65586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865586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65586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313663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13663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13663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13663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13663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13663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761738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761738" y="272939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761738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761738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61738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761738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106750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106750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106750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06750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106750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106750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5709" y="2473920"/>
              <a:ext cx="81980" cy="2219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5709" y="1602177"/>
              <a:ext cx="81980" cy="22197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554826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54826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554826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554826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554826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54826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3785" y="2473920"/>
              <a:ext cx="81981" cy="2219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3785" y="1602177"/>
              <a:ext cx="81981" cy="2219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6650" y="1227170"/>
              <a:ext cx="209975" cy="8198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6650" y="2098912"/>
              <a:ext cx="209975" cy="8198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6650" y="2970655"/>
              <a:ext cx="209975" cy="8198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002928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002928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002928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002928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002928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002928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1887" y="2473920"/>
              <a:ext cx="81981" cy="2219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1887" y="1602177"/>
              <a:ext cx="81981" cy="2219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4628" y="1227170"/>
              <a:ext cx="209975" cy="8198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4628" y="2098912"/>
              <a:ext cx="209975" cy="8198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4628" y="2970655"/>
              <a:ext cx="209975" cy="8198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451005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451005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451005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451005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451005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51005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964" y="2473920"/>
              <a:ext cx="81980" cy="2219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964" y="1602177"/>
              <a:ext cx="81980" cy="2219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2705" y="1227170"/>
              <a:ext cx="209975" cy="8198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2705" y="2098912"/>
              <a:ext cx="209975" cy="8198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2705" y="2970655"/>
              <a:ext cx="209975" cy="8198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899080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899080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899080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899080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899080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899080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8039" y="2473920"/>
              <a:ext cx="81980" cy="2219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8039" y="1602177"/>
              <a:ext cx="81980" cy="2219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0780" y="1227170"/>
              <a:ext cx="209975" cy="81981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0780" y="2098912"/>
              <a:ext cx="209975" cy="8198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0780" y="2970655"/>
              <a:ext cx="209975" cy="8198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7347156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347156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47156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47156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47156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347156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6116" y="2473920"/>
              <a:ext cx="81980" cy="22197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6116" y="1602177"/>
              <a:ext cx="81980" cy="2219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8857" y="1227170"/>
              <a:ext cx="209975" cy="81981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8857" y="2098912"/>
              <a:ext cx="209975" cy="8198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8857" y="2970655"/>
              <a:ext cx="209975" cy="81980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7795232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795232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795232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795232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795232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795232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4192" y="2473920"/>
              <a:ext cx="81980" cy="22197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4192" y="1602177"/>
              <a:ext cx="81980" cy="22197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6932" y="1227170"/>
              <a:ext cx="209975" cy="81981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6932" y="2098912"/>
              <a:ext cx="209975" cy="8198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6932" y="2970655"/>
              <a:ext cx="209975" cy="8198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5106763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106763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5722" y="3345361"/>
              <a:ext cx="81981" cy="222275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5554839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554839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3798" y="3345361"/>
              <a:ext cx="81981" cy="222275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6002941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002941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1900" y="3345361"/>
              <a:ext cx="81981" cy="222275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451017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900" y="0"/>
                  </a:lnTo>
                  <a:lnTo>
                    <a:pt x="219900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451017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900" y="0"/>
                  </a:lnTo>
                  <a:lnTo>
                    <a:pt x="219900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976" y="3345361"/>
              <a:ext cx="81980" cy="222275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6899093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899093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8052" y="3345361"/>
              <a:ext cx="81981" cy="222275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7347170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347170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6130" y="3345361"/>
              <a:ext cx="81980" cy="222275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795246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795246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4205" y="3345361"/>
              <a:ext cx="81981" cy="222275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5106754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106754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554830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554830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002932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002932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451007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451007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899084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899084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347161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347161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795236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795236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5729" y="730132"/>
              <a:ext cx="81981" cy="22227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3805" y="730132"/>
              <a:ext cx="81981" cy="2222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1907" y="730132"/>
              <a:ext cx="81981" cy="22227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983" y="730132"/>
              <a:ext cx="81981" cy="2222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8059" y="730132"/>
              <a:ext cx="81980" cy="22227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6136" y="730132"/>
              <a:ext cx="81981" cy="22227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4212" y="730132"/>
              <a:ext cx="81981" cy="222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23730" y="269488"/>
            <a:ext cx="7456085" cy="7246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Long</a:t>
            </a:r>
            <a:r>
              <a:rPr sz="3000" spc="-50" dirty="0"/>
              <a:t> </a:t>
            </a:r>
            <a:r>
              <a:rPr sz="3000" dirty="0"/>
              <a:t>Short</a:t>
            </a:r>
            <a:r>
              <a:rPr sz="3000" spc="-100" dirty="0"/>
              <a:t> </a:t>
            </a:r>
            <a:r>
              <a:rPr sz="3000" spc="-65" dirty="0"/>
              <a:t>Term</a:t>
            </a:r>
            <a:r>
              <a:rPr sz="3000" spc="-45" dirty="0"/>
              <a:t> </a:t>
            </a:r>
            <a:r>
              <a:rPr sz="3000" dirty="0"/>
              <a:t>Memory</a:t>
            </a:r>
            <a:r>
              <a:rPr sz="3000" spc="-45" dirty="0"/>
              <a:t> </a:t>
            </a:r>
            <a:r>
              <a:rPr sz="3000" spc="-10" dirty="0"/>
              <a:t>(LSTM)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205732" y="4085967"/>
            <a:ext cx="47358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Hochreiter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Schmidhuber,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“Long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Short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Term </a:t>
            </a:r>
            <a:r>
              <a:rPr sz="1000" spc="-10" dirty="0">
                <a:latin typeface="Arial"/>
                <a:cs typeface="Arial"/>
              </a:rPr>
              <a:t>Memory”,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Neural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Computation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1997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7599" y="2323313"/>
            <a:ext cx="2727325" cy="821690"/>
            <a:chOff x="807599" y="2323313"/>
            <a:chExt cx="2727325" cy="8216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93" y="2434507"/>
              <a:ext cx="2478546" cy="5783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1887" y="2337600"/>
              <a:ext cx="2698750" cy="793115"/>
            </a:xfrm>
            <a:custGeom>
              <a:avLst/>
              <a:gdLst/>
              <a:ahLst/>
              <a:cxnLst/>
              <a:rect l="l" t="t" r="r" b="b"/>
              <a:pathLst>
                <a:path w="2698750" h="793114">
                  <a:moveTo>
                    <a:pt x="0" y="0"/>
                  </a:moveTo>
                  <a:lnTo>
                    <a:pt x="2698176" y="0"/>
                  </a:lnTo>
                  <a:lnTo>
                    <a:pt x="2698176" y="792799"/>
                  </a:lnTo>
                  <a:lnTo>
                    <a:pt x="0" y="7927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790749" y="1645486"/>
            <a:ext cx="3113405" cy="2177415"/>
            <a:chOff x="4790749" y="1645486"/>
            <a:chExt cx="3113405" cy="2177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3910" y="1800940"/>
              <a:ext cx="2875905" cy="19454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05037" y="1659774"/>
              <a:ext cx="3084830" cy="2148840"/>
            </a:xfrm>
            <a:custGeom>
              <a:avLst/>
              <a:gdLst/>
              <a:ahLst/>
              <a:cxnLst/>
              <a:rect l="l" t="t" r="r" b="b"/>
              <a:pathLst>
                <a:path w="3084829" h="2148840">
                  <a:moveTo>
                    <a:pt x="0" y="0"/>
                  </a:moveTo>
                  <a:lnTo>
                    <a:pt x="3084224" y="0"/>
                  </a:lnTo>
                  <a:lnTo>
                    <a:pt x="3084224" y="2148499"/>
                  </a:lnTo>
                  <a:lnTo>
                    <a:pt x="0" y="2148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885" y="1057533"/>
            <a:ext cx="529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3255" algn="l"/>
              </a:tabLst>
            </a:pPr>
            <a:r>
              <a:rPr sz="2400" b="1" spc="-10" dirty="0">
                <a:latin typeface="Arial"/>
                <a:cs typeface="Arial"/>
              </a:rPr>
              <a:t>Vanilla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RNN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20" dirty="0">
                <a:latin typeface="Arial"/>
                <a:cs typeface="Arial"/>
              </a:rPr>
              <a:t>LSTM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9912" y="1698525"/>
            <a:ext cx="2112645" cy="1494155"/>
            <a:chOff x="1049912" y="1698525"/>
            <a:chExt cx="2112645" cy="1494155"/>
          </a:xfrm>
        </p:grpSpPr>
        <p:sp>
          <p:nvSpPr>
            <p:cNvPr id="3" name="object 3"/>
            <p:cNvSpPr/>
            <p:nvPr/>
          </p:nvSpPr>
          <p:spPr>
            <a:xfrm>
              <a:off x="1054674" y="1703288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1952909" y="1484399"/>
                  </a:moveTo>
                  <a:lnTo>
                    <a:pt x="149790" y="1484399"/>
                  </a:lnTo>
                  <a:lnTo>
                    <a:pt x="102445" y="1476763"/>
                  </a:lnTo>
                  <a:lnTo>
                    <a:pt x="61326" y="1455499"/>
                  </a:lnTo>
                  <a:lnTo>
                    <a:pt x="28900" y="1423073"/>
                  </a:lnTo>
                  <a:lnTo>
                    <a:pt x="7636" y="1381954"/>
                  </a:lnTo>
                  <a:lnTo>
                    <a:pt x="0" y="1334609"/>
                  </a:lnTo>
                  <a:lnTo>
                    <a:pt x="0" y="149790"/>
                  </a:lnTo>
                  <a:lnTo>
                    <a:pt x="7636" y="102445"/>
                  </a:lnTo>
                  <a:lnTo>
                    <a:pt x="28900" y="61326"/>
                  </a:lnTo>
                  <a:lnTo>
                    <a:pt x="61326" y="28900"/>
                  </a:lnTo>
                  <a:lnTo>
                    <a:pt x="102445" y="7636"/>
                  </a:lnTo>
                  <a:lnTo>
                    <a:pt x="149790" y="0"/>
                  </a:lnTo>
                  <a:lnTo>
                    <a:pt x="1952909" y="0"/>
                  </a:lnTo>
                  <a:lnTo>
                    <a:pt x="2010231" y="11402"/>
                  </a:lnTo>
                  <a:lnTo>
                    <a:pt x="2058827" y="43872"/>
                  </a:lnTo>
                  <a:lnTo>
                    <a:pt x="2091297" y="92468"/>
                  </a:lnTo>
                  <a:lnTo>
                    <a:pt x="2102699" y="149790"/>
                  </a:lnTo>
                  <a:lnTo>
                    <a:pt x="2102699" y="1334609"/>
                  </a:lnTo>
                  <a:lnTo>
                    <a:pt x="2095063" y="1381954"/>
                  </a:lnTo>
                  <a:lnTo>
                    <a:pt x="2073799" y="1423073"/>
                  </a:lnTo>
                  <a:lnTo>
                    <a:pt x="2041373" y="1455499"/>
                  </a:lnTo>
                  <a:lnTo>
                    <a:pt x="2000254" y="1476763"/>
                  </a:lnTo>
                  <a:lnTo>
                    <a:pt x="1952909" y="1484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4674" y="1703288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0" y="149790"/>
                  </a:moveTo>
                  <a:lnTo>
                    <a:pt x="7636" y="102445"/>
                  </a:lnTo>
                  <a:lnTo>
                    <a:pt x="28900" y="61326"/>
                  </a:lnTo>
                  <a:lnTo>
                    <a:pt x="61326" y="28900"/>
                  </a:lnTo>
                  <a:lnTo>
                    <a:pt x="102445" y="7636"/>
                  </a:lnTo>
                  <a:lnTo>
                    <a:pt x="149790" y="0"/>
                  </a:lnTo>
                  <a:lnTo>
                    <a:pt x="1952909" y="0"/>
                  </a:lnTo>
                  <a:lnTo>
                    <a:pt x="2010231" y="11402"/>
                  </a:lnTo>
                  <a:lnTo>
                    <a:pt x="2058827" y="43872"/>
                  </a:lnTo>
                  <a:lnTo>
                    <a:pt x="2091297" y="92468"/>
                  </a:lnTo>
                  <a:lnTo>
                    <a:pt x="2102699" y="149790"/>
                  </a:lnTo>
                  <a:lnTo>
                    <a:pt x="2102699" y="1334609"/>
                  </a:lnTo>
                  <a:lnTo>
                    <a:pt x="2095063" y="1381954"/>
                  </a:lnTo>
                  <a:lnTo>
                    <a:pt x="2073799" y="1423073"/>
                  </a:lnTo>
                  <a:lnTo>
                    <a:pt x="2041373" y="1455499"/>
                  </a:lnTo>
                  <a:lnTo>
                    <a:pt x="2000254" y="1476763"/>
                  </a:lnTo>
                  <a:lnTo>
                    <a:pt x="1952909" y="1484399"/>
                  </a:lnTo>
                  <a:lnTo>
                    <a:pt x="149790" y="1484399"/>
                  </a:lnTo>
                  <a:lnTo>
                    <a:pt x="102445" y="1476763"/>
                  </a:lnTo>
                  <a:lnTo>
                    <a:pt x="61326" y="1455499"/>
                  </a:lnTo>
                  <a:lnTo>
                    <a:pt x="28900" y="1423073"/>
                  </a:lnTo>
                  <a:lnTo>
                    <a:pt x="7636" y="1381954"/>
                  </a:lnTo>
                  <a:lnTo>
                    <a:pt x="0" y="1334609"/>
                  </a:lnTo>
                  <a:lnTo>
                    <a:pt x="0" y="14979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7129" y="2634191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30" baseline="20833" dirty="0">
                <a:latin typeface="Arial"/>
                <a:cs typeface="Arial"/>
              </a:rPr>
              <a:t>h</a:t>
            </a:r>
            <a:r>
              <a:rPr sz="1600" spc="-20" dirty="0">
                <a:latin typeface="Arial"/>
                <a:cs typeface="Arial"/>
              </a:rPr>
              <a:t>t-</a:t>
            </a:r>
            <a:r>
              <a:rPr sz="1600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4654" y="3334741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x</a:t>
            </a:r>
            <a:r>
              <a:rPr sz="2400" spc="-37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1882" y="1891490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18812" y="1940900"/>
            <a:ext cx="316865" cy="316865"/>
            <a:chOff x="1918812" y="1940900"/>
            <a:chExt cx="316865" cy="316865"/>
          </a:xfrm>
        </p:grpSpPr>
        <p:sp>
          <p:nvSpPr>
            <p:cNvPr id="9" name="object 9"/>
            <p:cNvSpPr/>
            <p:nvPr/>
          </p:nvSpPr>
          <p:spPr>
            <a:xfrm>
              <a:off x="1923575" y="1945663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7" y="25806"/>
                  </a:lnTo>
                  <a:lnTo>
                    <a:pt x="281393" y="68382"/>
                  </a:lnTo>
                  <a:lnTo>
                    <a:pt x="304221" y="123494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575" y="1945663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80" y="11692"/>
                  </a:lnTo>
                  <a:lnTo>
                    <a:pt x="262211" y="44988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56941" y="2588932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4042" y="2058272"/>
            <a:ext cx="1442720" cy="1346835"/>
            <a:chOff x="684042" y="2058272"/>
            <a:chExt cx="1442720" cy="1346835"/>
          </a:xfrm>
        </p:grpSpPr>
        <p:sp>
          <p:nvSpPr>
            <p:cNvPr id="13" name="object 13"/>
            <p:cNvSpPr/>
            <p:nvPr/>
          </p:nvSpPr>
          <p:spPr>
            <a:xfrm>
              <a:off x="2077175" y="2947013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6184" y="2851037"/>
              <a:ext cx="81980" cy="105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93567" y="2701069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935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441" y="2660078"/>
              <a:ext cx="105500" cy="81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84225" y="2367161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01"/>
                  </a:moveTo>
                  <a:lnTo>
                    <a:pt x="141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4653" y="2271187"/>
              <a:ext cx="81979" cy="1056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917" y="2058272"/>
              <a:ext cx="324875" cy="8198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681800" y="1987125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99297" y="2519891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h</a:t>
            </a:r>
            <a:r>
              <a:rPr sz="2400" spc="-37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65567" y="1548462"/>
            <a:ext cx="1192530" cy="1220470"/>
            <a:chOff x="2265567" y="1548462"/>
            <a:chExt cx="1192530" cy="122047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5567" y="2058272"/>
              <a:ext cx="324875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83124" y="2277313"/>
              <a:ext cx="478790" cy="450850"/>
            </a:xfrm>
            <a:custGeom>
              <a:avLst/>
              <a:gdLst/>
              <a:ahLst/>
              <a:cxnLst/>
              <a:rect l="l" t="t" r="r" b="b"/>
              <a:pathLst>
                <a:path w="478789" h="450850">
                  <a:moveTo>
                    <a:pt x="0" y="0"/>
                  </a:moveTo>
                  <a:lnTo>
                    <a:pt x="0" y="450299"/>
                  </a:lnTo>
                  <a:lnTo>
                    <a:pt x="478499" y="4502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099" y="2686622"/>
              <a:ext cx="105500" cy="819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87625" y="1644437"/>
              <a:ext cx="457834" cy="885190"/>
            </a:xfrm>
            <a:custGeom>
              <a:avLst/>
              <a:gdLst/>
              <a:ahLst/>
              <a:cxnLst/>
              <a:rect l="l" t="t" r="r" b="b"/>
              <a:pathLst>
                <a:path w="457835" h="885189">
                  <a:moveTo>
                    <a:pt x="0" y="884700"/>
                  </a:moveTo>
                  <a:lnTo>
                    <a:pt x="457500" y="884790"/>
                  </a:lnTo>
                  <a:lnTo>
                    <a:pt x="45750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4135" y="1548462"/>
              <a:ext cx="81981" cy="10550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22835" y="1823040"/>
            <a:ext cx="3904810" cy="1750455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19269" y="358833"/>
            <a:ext cx="5720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Vanilla</a:t>
            </a:r>
            <a:r>
              <a:rPr sz="3000" spc="-80" dirty="0"/>
              <a:t> </a:t>
            </a:r>
            <a:r>
              <a:rPr sz="3000" dirty="0"/>
              <a:t>RNN</a:t>
            </a:r>
            <a:r>
              <a:rPr sz="3000" spc="-80" dirty="0"/>
              <a:t> </a:t>
            </a:r>
            <a:r>
              <a:rPr sz="3000" dirty="0"/>
              <a:t>Gradient</a:t>
            </a:r>
            <a:r>
              <a:rPr sz="3000" spc="-80" dirty="0"/>
              <a:t> </a:t>
            </a:r>
            <a:r>
              <a:rPr sz="3000" spc="-20" dirty="0"/>
              <a:t>Flow</a:t>
            </a:r>
            <a:endParaRPr sz="3000" dirty="0"/>
          </a:p>
        </p:txBody>
      </p:sp>
      <p:sp>
        <p:nvSpPr>
          <p:cNvPr id="30" name="object 30"/>
          <p:cNvSpPr txBox="1"/>
          <p:nvPr/>
        </p:nvSpPr>
        <p:spPr>
          <a:xfrm>
            <a:off x="5956898" y="358833"/>
            <a:ext cx="3152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 dirty="0">
              <a:latin typeface="Arial"/>
              <a:cs typeface="Arial"/>
            </a:endParaRPr>
          </a:p>
          <a:p>
            <a:pPr marL="12700" marR="1397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 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02605" y="967466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y</a:t>
            </a:r>
            <a:r>
              <a:rPr sz="2400" spc="-37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9912" y="1698525"/>
            <a:ext cx="2112645" cy="1494155"/>
            <a:chOff x="1049912" y="1698525"/>
            <a:chExt cx="2112645" cy="1494155"/>
          </a:xfrm>
        </p:grpSpPr>
        <p:sp>
          <p:nvSpPr>
            <p:cNvPr id="3" name="object 3"/>
            <p:cNvSpPr/>
            <p:nvPr/>
          </p:nvSpPr>
          <p:spPr>
            <a:xfrm>
              <a:off x="1054674" y="1703288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1952909" y="1484399"/>
                  </a:moveTo>
                  <a:lnTo>
                    <a:pt x="149790" y="1484399"/>
                  </a:lnTo>
                  <a:lnTo>
                    <a:pt x="102445" y="1476763"/>
                  </a:lnTo>
                  <a:lnTo>
                    <a:pt x="61326" y="1455499"/>
                  </a:lnTo>
                  <a:lnTo>
                    <a:pt x="28900" y="1423073"/>
                  </a:lnTo>
                  <a:lnTo>
                    <a:pt x="7636" y="1381954"/>
                  </a:lnTo>
                  <a:lnTo>
                    <a:pt x="0" y="1334609"/>
                  </a:lnTo>
                  <a:lnTo>
                    <a:pt x="0" y="149790"/>
                  </a:lnTo>
                  <a:lnTo>
                    <a:pt x="7636" y="102445"/>
                  </a:lnTo>
                  <a:lnTo>
                    <a:pt x="28900" y="61326"/>
                  </a:lnTo>
                  <a:lnTo>
                    <a:pt x="61326" y="28900"/>
                  </a:lnTo>
                  <a:lnTo>
                    <a:pt x="102445" y="7636"/>
                  </a:lnTo>
                  <a:lnTo>
                    <a:pt x="149790" y="0"/>
                  </a:lnTo>
                  <a:lnTo>
                    <a:pt x="1952909" y="0"/>
                  </a:lnTo>
                  <a:lnTo>
                    <a:pt x="2010231" y="11402"/>
                  </a:lnTo>
                  <a:lnTo>
                    <a:pt x="2058827" y="43872"/>
                  </a:lnTo>
                  <a:lnTo>
                    <a:pt x="2091297" y="92468"/>
                  </a:lnTo>
                  <a:lnTo>
                    <a:pt x="2102699" y="149790"/>
                  </a:lnTo>
                  <a:lnTo>
                    <a:pt x="2102699" y="1334609"/>
                  </a:lnTo>
                  <a:lnTo>
                    <a:pt x="2095063" y="1381954"/>
                  </a:lnTo>
                  <a:lnTo>
                    <a:pt x="2073799" y="1423073"/>
                  </a:lnTo>
                  <a:lnTo>
                    <a:pt x="2041373" y="1455499"/>
                  </a:lnTo>
                  <a:lnTo>
                    <a:pt x="2000254" y="1476763"/>
                  </a:lnTo>
                  <a:lnTo>
                    <a:pt x="1952909" y="1484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4674" y="1703288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0" y="149790"/>
                  </a:moveTo>
                  <a:lnTo>
                    <a:pt x="7636" y="102445"/>
                  </a:lnTo>
                  <a:lnTo>
                    <a:pt x="28900" y="61326"/>
                  </a:lnTo>
                  <a:lnTo>
                    <a:pt x="61326" y="28900"/>
                  </a:lnTo>
                  <a:lnTo>
                    <a:pt x="102445" y="7636"/>
                  </a:lnTo>
                  <a:lnTo>
                    <a:pt x="149790" y="0"/>
                  </a:lnTo>
                  <a:lnTo>
                    <a:pt x="1952909" y="0"/>
                  </a:lnTo>
                  <a:lnTo>
                    <a:pt x="2010231" y="11402"/>
                  </a:lnTo>
                  <a:lnTo>
                    <a:pt x="2058827" y="43872"/>
                  </a:lnTo>
                  <a:lnTo>
                    <a:pt x="2091297" y="92468"/>
                  </a:lnTo>
                  <a:lnTo>
                    <a:pt x="2102699" y="149790"/>
                  </a:lnTo>
                  <a:lnTo>
                    <a:pt x="2102699" y="1334609"/>
                  </a:lnTo>
                  <a:lnTo>
                    <a:pt x="2095063" y="1381954"/>
                  </a:lnTo>
                  <a:lnTo>
                    <a:pt x="2073799" y="1423073"/>
                  </a:lnTo>
                  <a:lnTo>
                    <a:pt x="2041373" y="1455499"/>
                  </a:lnTo>
                  <a:lnTo>
                    <a:pt x="2000254" y="1476763"/>
                  </a:lnTo>
                  <a:lnTo>
                    <a:pt x="1952909" y="1484399"/>
                  </a:lnTo>
                  <a:lnTo>
                    <a:pt x="149790" y="1484399"/>
                  </a:lnTo>
                  <a:lnTo>
                    <a:pt x="102445" y="1476763"/>
                  </a:lnTo>
                  <a:lnTo>
                    <a:pt x="61326" y="1455499"/>
                  </a:lnTo>
                  <a:lnTo>
                    <a:pt x="28900" y="1423073"/>
                  </a:lnTo>
                  <a:lnTo>
                    <a:pt x="7636" y="1381954"/>
                  </a:lnTo>
                  <a:lnTo>
                    <a:pt x="0" y="1334609"/>
                  </a:lnTo>
                  <a:lnTo>
                    <a:pt x="0" y="14979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7129" y="2634191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30" baseline="20833" dirty="0">
                <a:latin typeface="Arial"/>
                <a:cs typeface="Arial"/>
              </a:rPr>
              <a:t>h</a:t>
            </a:r>
            <a:r>
              <a:rPr sz="1600" spc="-20" dirty="0">
                <a:latin typeface="Arial"/>
                <a:cs typeface="Arial"/>
              </a:rPr>
              <a:t>t-</a:t>
            </a:r>
            <a:r>
              <a:rPr sz="1600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4654" y="3334741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x</a:t>
            </a:r>
            <a:r>
              <a:rPr sz="2400" spc="-37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1882" y="1891490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18812" y="1940900"/>
            <a:ext cx="316865" cy="316865"/>
            <a:chOff x="1918812" y="1940900"/>
            <a:chExt cx="316865" cy="316865"/>
          </a:xfrm>
        </p:grpSpPr>
        <p:sp>
          <p:nvSpPr>
            <p:cNvPr id="9" name="object 9"/>
            <p:cNvSpPr/>
            <p:nvPr/>
          </p:nvSpPr>
          <p:spPr>
            <a:xfrm>
              <a:off x="1923575" y="1945663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7" y="25806"/>
                  </a:lnTo>
                  <a:lnTo>
                    <a:pt x="281393" y="68382"/>
                  </a:lnTo>
                  <a:lnTo>
                    <a:pt x="304221" y="123494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575" y="1945663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80" y="11692"/>
                  </a:lnTo>
                  <a:lnTo>
                    <a:pt x="262211" y="44988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56941" y="2588932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4042" y="2058272"/>
            <a:ext cx="1442720" cy="1346835"/>
            <a:chOff x="684042" y="2058272"/>
            <a:chExt cx="1442720" cy="1346835"/>
          </a:xfrm>
        </p:grpSpPr>
        <p:sp>
          <p:nvSpPr>
            <p:cNvPr id="13" name="object 13"/>
            <p:cNvSpPr/>
            <p:nvPr/>
          </p:nvSpPr>
          <p:spPr>
            <a:xfrm>
              <a:off x="2077175" y="2947013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6184" y="2851037"/>
              <a:ext cx="81980" cy="105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93567" y="2701069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935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441" y="2660078"/>
              <a:ext cx="105500" cy="81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84225" y="2367161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01"/>
                  </a:moveTo>
                  <a:lnTo>
                    <a:pt x="141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4653" y="2271187"/>
              <a:ext cx="81979" cy="1056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917" y="2058272"/>
              <a:ext cx="324875" cy="8198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681800" y="1987125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99297" y="2519891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h</a:t>
            </a:r>
            <a:r>
              <a:rPr sz="2400" spc="-37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47024" y="1548462"/>
            <a:ext cx="2652395" cy="1325880"/>
            <a:chOff x="847024" y="1548462"/>
            <a:chExt cx="2652395" cy="132588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5568" y="2058272"/>
              <a:ext cx="324875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83124" y="2277313"/>
              <a:ext cx="478790" cy="450850"/>
            </a:xfrm>
            <a:custGeom>
              <a:avLst/>
              <a:gdLst/>
              <a:ahLst/>
              <a:cxnLst/>
              <a:rect l="l" t="t" r="r" b="b"/>
              <a:pathLst>
                <a:path w="478789" h="450850">
                  <a:moveTo>
                    <a:pt x="0" y="0"/>
                  </a:moveTo>
                  <a:lnTo>
                    <a:pt x="0" y="450299"/>
                  </a:lnTo>
                  <a:lnTo>
                    <a:pt x="478499" y="4502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100" y="2686622"/>
              <a:ext cx="105500" cy="819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750099" y="2367174"/>
              <a:ext cx="740410" cy="465455"/>
            </a:xfrm>
            <a:custGeom>
              <a:avLst/>
              <a:gdLst/>
              <a:ahLst/>
              <a:cxnLst/>
              <a:rect l="l" t="t" r="r" b="b"/>
              <a:pathLst>
                <a:path w="740410" h="465455">
                  <a:moveTo>
                    <a:pt x="739799" y="465299"/>
                  </a:moveTo>
                  <a:lnTo>
                    <a:pt x="0" y="465299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9109" y="2271199"/>
              <a:ext cx="81980" cy="1055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0694" y="2165506"/>
              <a:ext cx="344975" cy="819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2584" y="2275375"/>
              <a:ext cx="81980" cy="28887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43000" y="2832725"/>
              <a:ext cx="806450" cy="0"/>
            </a:xfrm>
            <a:custGeom>
              <a:avLst/>
              <a:gdLst/>
              <a:ahLst/>
              <a:cxnLst/>
              <a:rect l="l" t="t" r="r" b="b"/>
              <a:pathLst>
                <a:path w="806450">
                  <a:moveTo>
                    <a:pt x="8063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024" y="2791734"/>
              <a:ext cx="105500" cy="819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887626" y="1644437"/>
              <a:ext cx="457834" cy="885190"/>
            </a:xfrm>
            <a:custGeom>
              <a:avLst/>
              <a:gdLst/>
              <a:ahLst/>
              <a:cxnLst/>
              <a:rect l="l" t="t" r="r" b="b"/>
              <a:pathLst>
                <a:path w="457835" h="885189">
                  <a:moveTo>
                    <a:pt x="0" y="884700"/>
                  </a:moveTo>
                  <a:lnTo>
                    <a:pt x="457500" y="884790"/>
                  </a:lnTo>
                  <a:lnTo>
                    <a:pt x="45750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4135" y="1548462"/>
              <a:ext cx="81981" cy="105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3897" y="2171391"/>
              <a:ext cx="317602" cy="81977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22835" y="1823040"/>
            <a:ext cx="3904810" cy="1750455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043200" y="846301"/>
            <a:ext cx="19964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Backpropagation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350" spc="-37" baseline="-33950" dirty="0">
                <a:solidFill>
                  <a:srgbClr val="FF0000"/>
                </a:solidFill>
                <a:latin typeface="Arial"/>
                <a:cs typeface="Arial"/>
              </a:rPr>
              <a:t>t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350" baseline="-33950" dirty="0">
                <a:solidFill>
                  <a:srgbClr val="FF0000"/>
                </a:solidFill>
                <a:latin typeface="Arial"/>
                <a:cs typeface="Arial"/>
              </a:rPr>
              <a:t>t-1</a:t>
            </a:r>
            <a:r>
              <a:rPr sz="1350" spc="209" baseline="-339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multiplies by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68600" y="1273021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(actually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47385" y="1398962"/>
            <a:ext cx="15748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solidFill>
                  <a:srgbClr val="FF0000"/>
                </a:solidFill>
                <a:latin typeface="Arial"/>
                <a:cs typeface="Arial"/>
              </a:rPr>
              <a:t>hh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53755" y="1206346"/>
            <a:ext cx="2082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00" spc="-37" baseline="-218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100" baseline="-21825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27706" y="344495"/>
            <a:ext cx="3152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 dirty="0">
              <a:latin typeface="Arial"/>
              <a:cs typeface="Arial"/>
            </a:endParaRPr>
          </a:p>
          <a:p>
            <a:pPr marL="12700" marR="1397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 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28005" y="96746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80405" y="1183366"/>
            <a:ext cx="81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D7220CFE-2FF1-DCF0-4E2C-10EA0BA8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9912" y="1698525"/>
            <a:ext cx="2112645" cy="1494155"/>
            <a:chOff x="1049912" y="1698525"/>
            <a:chExt cx="2112645" cy="1494155"/>
          </a:xfrm>
        </p:grpSpPr>
        <p:sp>
          <p:nvSpPr>
            <p:cNvPr id="3" name="object 3"/>
            <p:cNvSpPr/>
            <p:nvPr/>
          </p:nvSpPr>
          <p:spPr>
            <a:xfrm>
              <a:off x="1054674" y="1703288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1952909" y="1484399"/>
                  </a:moveTo>
                  <a:lnTo>
                    <a:pt x="149790" y="1484399"/>
                  </a:lnTo>
                  <a:lnTo>
                    <a:pt x="102445" y="1476763"/>
                  </a:lnTo>
                  <a:lnTo>
                    <a:pt x="61326" y="1455499"/>
                  </a:lnTo>
                  <a:lnTo>
                    <a:pt x="28900" y="1423073"/>
                  </a:lnTo>
                  <a:lnTo>
                    <a:pt x="7636" y="1381954"/>
                  </a:lnTo>
                  <a:lnTo>
                    <a:pt x="0" y="1334609"/>
                  </a:lnTo>
                  <a:lnTo>
                    <a:pt x="0" y="149790"/>
                  </a:lnTo>
                  <a:lnTo>
                    <a:pt x="7636" y="102445"/>
                  </a:lnTo>
                  <a:lnTo>
                    <a:pt x="28900" y="61326"/>
                  </a:lnTo>
                  <a:lnTo>
                    <a:pt x="61326" y="28900"/>
                  </a:lnTo>
                  <a:lnTo>
                    <a:pt x="102445" y="7636"/>
                  </a:lnTo>
                  <a:lnTo>
                    <a:pt x="149790" y="0"/>
                  </a:lnTo>
                  <a:lnTo>
                    <a:pt x="1952909" y="0"/>
                  </a:lnTo>
                  <a:lnTo>
                    <a:pt x="2010231" y="11402"/>
                  </a:lnTo>
                  <a:lnTo>
                    <a:pt x="2058827" y="43872"/>
                  </a:lnTo>
                  <a:lnTo>
                    <a:pt x="2091297" y="92468"/>
                  </a:lnTo>
                  <a:lnTo>
                    <a:pt x="2102699" y="149790"/>
                  </a:lnTo>
                  <a:lnTo>
                    <a:pt x="2102699" y="1334609"/>
                  </a:lnTo>
                  <a:lnTo>
                    <a:pt x="2095063" y="1381954"/>
                  </a:lnTo>
                  <a:lnTo>
                    <a:pt x="2073799" y="1423073"/>
                  </a:lnTo>
                  <a:lnTo>
                    <a:pt x="2041373" y="1455499"/>
                  </a:lnTo>
                  <a:lnTo>
                    <a:pt x="2000254" y="1476763"/>
                  </a:lnTo>
                  <a:lnTo>
                    <a:pt x="1952909" y="1484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4674" y="1703288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0" y="149790"/>
                  </a:moveTo>
                  <a:lnTo>
                    <a:pt x="7636" y="102445"/>
                  </a:lnTo>
                  <a:lnTo>
                    <a:pt x="28900" y="61326"/>
                  </a:lnTo>
                  <a:lnTo>
                    <a:pt x="61326" y="28900"/>
                  </a:lnTo>
                  <a:lnTo>
                    <a:pt x="102445" y="7636"/>
                  </a:lnTo>
                  <a:lnTo>
                    <a:pt x="149790" y="0"/>
                  </a:lnTo>
                  <a:lnTo>
                    <a:pt x="1952909" y="0"/>
                  </a:lnTo>
                  <a:lnTo>
                    <a:pt x="2010231" y="11402"/>
                  </a:lnTo>
                  <a:lnTo>
                    <a:pt x="2058827" y="43872"/>
                  </a:lnTo>
                  <a:lnTo>
                    <a:pt x="2091297" y="92468"/>
                  </a:lnTo>
                  <a:lnTo>
                    <a:pt x="2102699" y="149790"/>
                  </a:lnTo>
                  <a:lnTo>
                    <a:pt x="2102699" y="1334609"/>
                  </a:lnTo>
                  <a:lnTo>
                    <a:pt x="2095063" y="1381954"/>
                  </a:lnTo>
                  <a:lnTo>
                    <a:pt x="2073799" y="1423073"/>
                  </a:lnTo>
                  <a:lnTo>
                    <a:pt x="2041373" y="1455499"/>
                  </a:lnTo>
                  <a:lnTo>
                    <a:pt x="2000254" y="1476763"/>
                  </a:lnTo>
                  <a:lnTo>
                    <a:pt x="1952909" y="1484399"/>
                  </a:lnTo>
                  <a:lnTo>
                    <a:pt x="149790" y="1484399"/>
                  </a:lnTo>
                  <a:lnTo>
                    <a:pt x="102445" y="1476763"/>
                  </a:lnTo>
                  <a:lnTo>
                    <a:pt x="61326" y="1455499"/>
                  </a:lnTo>
                  <a:lnTo>
                    <a:pt x="28900" y="1423073"/>
                  </a:lnTo>
                  <a:lnTo>
                    <a:pt x="7636" y="1381954"/>
                  </a:lnTo>
                  <a:lnTo>
                    <a:pt x="0" y="1334609"/>
                  </a:lnTo>
                  <a:lnTo>
                    <a:pt x="0" y="14979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7129" y="2634191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30" baseline="20833" dirty="0">
                <a:latin typeface="Arial"/>
                <a:cs typeface="Arial"/>
              </a:rPr>
              <a:t>h</a:t>
            </a:r>
            <a:r>
              <a:rPr sz="1600" spc="-20" dirty="0">
                <a:latin typeface="Arial"/>
                <a:cs typeface="Arial"/>
              </a:rPr>
              <a:t>t-</a:t>
            </a:r>
            <a:r>
              <a:rPr sz="1600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4654" y="3334741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x</a:t>
            </a:r>
            <a:r>
              <a:rPr sz="2400" spc="-37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1882" y="1891490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18812" y="1940900"/>
            <a:ext cx="316865" cy="316865"/>
            <a:chOff x="1918812" y="1940900"/>
            <a:chExt cx="316865" cy="316865"/>
          </a:xfrm>
        </p:grpSpPr>
        <p:sp>
          <p:nvSpPr>
            <p:cNvPr id="9" name="object 9"/>
            <p:cNvSpPr/>
            <p:nvPr/>
          </p:nvSpPr>
          <p:spPr>
            <a:xfrm>
              <a:off x="1923575" y="1945663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7" y="25806"/>
                  </a:lnTo>
                  <a:lnTo>
                    <a:pt x="281393" y="68382"/>
                  </a:lnTo>
                  <a:lnTo>
                    <a:pt x="304221" y="123494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575" y="1945663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80" y="11692"/>
                  </a:lnTo>
                  <a:lnTo>
                    <a:pt x="262211" y="44988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56941" y="2588932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4042" y="2058272"/>
            <a:ext cx="1442720" cy="1346835"/>
            <a:chOff x="684042" y="2058272"/>
            <a:chExt cx="1442720" cy="1346835"/>
          </a:xfrm>
        </p:grpSpPr>
        <p:sp>
          <p:nvSpPr>
            <p:cNvPr id="13" name="object 13"/>
            <p:cNvSpPr/>
            <p:nvPr/>
          </p:nvSpPr>
          <p:spPr>
            <a:xfrm>
              <a:off x="2077175" y="2947013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6184" y="2851037"/>
              <a:ext cx="81980" cy="105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93567" y="2701069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935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441" y="2660078"/>
              <a:ext cx="105500" cy="81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84225" y="2367161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01"/>
                  </a:moveTo>
                  <a:lnTo>
                    <a:pt x="141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4653" y="2271187"/>
              <a:ext cx="81979" cy="1056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917" y="2058272"/>
              <a:ext cx="324875" cy="8198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681800" y="1987125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99297" y="2519891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h</a:t>
            </a:r>
            <a:r>
              <a:rPr sz="2400" spc="-37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47024" y="1548462"/>
            <a:ext cx="2652395" cy="1325880"/>
            <a:chOff x="847024" y="1548462"/>
            <a:chExt cx="2652395" cy="132588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5568" y="2058272"/>
              <a:ext cx="324875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83124" y="2277313"/>
              <a:ext cx="478790" cy="450850"/>
            </a:xfrm>
            <a:custGeom>
              <a:avLst/>
              <a:gdLst/>
              <a:ahLst/>
              <a:cxnLst/>
              <a:rect l="l" t="t" r="r" b="b"/>
              <a:pathLst>
                <a:path w="478789" h="450850">
                  <a:moveTo>
                    <a:pt x="0" y="0"/>
                  </a:moveTo>
                  <a:lnTo>
                    <a:pt x="0" y="450299"/>
                  </a:lnTo>
                  <a:lnTo>
                    <a:pt x="478499" y="4502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100" y="2686622"/>
              <a:ext cx="105500" cy="819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750099" y="2367174"/>
              <a:ext cx="740410" cy="465455"/>
            </a:xfrm>
            <a:custGeom>
              <a:avLst/>
              <a:gdLst/>
              <a:ahLst/>
              <a:cxnLst/>
              <a:rect l="l" t="t" r="r" b="b"/>
              <a:pathLst>
                <a:path w="740410" h="465455">
                  <a:moveTo>
                    <a:pt x="739799" y="465299"/>
                  </a:moveTo>
                  <a:lnTo>
                    <a:pt x="0" y="465299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9109" y="2271199"/>
              <a:ext cx="81980" cy="1055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0694" y="2165506"/>
              <a:ext cx="344975" cy="819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2584" y="2275375"/>
              <a:ext cx="81980" cy="28887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43000" y="2832725"/>
              <a:ext cx="806450" cy="0"/>
            </a:xfrm>
            <a:custGeom>
              <a:avLst/>
              <a:gdLst/>
              <a:ahLst/>
              <a:cxnLst/>
              <a:rect l="l" t="t" r="r" b="b"/>
              <a:pathLst>
                <a:path w="806450">
                  <a:moveTo>
                    <a:pt x="8063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024" y="2791734"/>
              <a:ext cx="105500" cy="819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887626" y="1644437"/>
              <a:ext cx="457834" cy="885190"/>
            </a:xfrm>
            <a:custGeom>
              <a:avLst/>
              <a:gdLst/>
              <a:ahLst/>
              <a:cxnLst/>
              <a:rect l="l" t="t" r="r" b="b"/>
              <a:pathLst>
                <a:path w="457835" h="885189">
                  <a:moveTo>
                    <a:pt x="0" y="884700"/>
                  </a:moveTo>
                  <a:lnTo>
                    <a:pt x="457500" y="884790"/>
                  </a:lnTo>
                  <a:lnTo>
                    <a:pt x="45750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4135" y="1548462"/>
              <a:ext cx="81981" cy="105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3897" y="2171391"/>
              <a:ext cx="317602" cy="81977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22835" y="1823040"/>
            <a:ext cx="3904810" cy="1750455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043200" y="846301"/>
            <a:ext cx="19964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Backpropagation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350" spc="-37" baseline="-33950" dirty="0">
                <a:solidFill>
                  <a:srgbClr val="FF0000"/>
                </a:solidFill>
                <a:latin typeface="Arial"/>
                <a:cs typeface="Arial"/>
              </a:rPr>
              <a:t>t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350" baseline="-33950" dirty="0">
                <a:solidFill>
                  <a:srgbClr val="FF0000"/>
                </a:solidFill>
                <a:latin typeface="Arial"/>
                <a:cs typeface="Arial"/>
              </a:rPr>
              <a:t>t-1</a:t>
            </a:r>
            <a:r>
              <a:rPr sz="1350" spc="209" baseline="-339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multiplies by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68600" y="1273021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(actually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47385" y="1398962"/>
            <a:ext cx="15748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solidFill>
                  <a:srgbClr val="FF0000"/>
                </a:solidFill>
                <a:latin typeface="Arial"/>
                <a:cs typeface="Arial"/>
              </a:rPr>
              <a:t>hh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53755" y="1206346"/>
            <a:ext cx="2082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00" spc="-37" baseline="-218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100" baseline="-21825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09777" y="337046"/>
            <a:ext cx="3152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397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 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28005" y="96746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80405" y="1183366"/>
            <a:ext cx="81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27028" y="3648578"/>
            <a:ext cx="6077339" cy="683699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809928A6-F5B1-87B0-68B1-5EF703A6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774" y="1335676"/>
            <a:ext cx="1830968" cy="11651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1150" y="1335676"/>
            <a:ext cx="1830968" cy="11651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650525" y="1335676"/>
            <a:ext cx="1831339" cy="1165225"/>
            <a:chOff x="4650525" y="1335676"/>
            <a:chExt cx="1831339" cy="11652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525" y="1335676"/>
              <a:ext cx="1830968" cy="11651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52572" y="1497422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3522" y="1445949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749900" y="1335676"/>
            <a:ext cx="1831339" cy="1165225"/>
            <a:chOff x="6749900" y="1335676"/>
            <a:chExt cx="1831339" cy="116522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9900" y="1335676"/>
              <a:ext cx="1830968" cy="11651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151505" y="1497422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92454" y="1445949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4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9238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04454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97975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52269" y="338756"/>
            <a:ext cx="3291731" cy="1018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</a:t>
            </a:r>
            <a:endParaRPr sz="8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800" dirty="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tabLst>
                <a:tab pos="267906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85132" y="1015881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30987" y="1441187"/>
            <a:ext cx="1348105" cy="488315"/>
            <a:chOff x="930987" y="1441187"/>
            <a:chExt cx="1348105" cy="488315"/>
          </a:xfrm>
        </p:grpSpPr>
        <p:sp>
          <p:nvSpPr>
            <p:cNvPr id="33" name="object 33"/>
            <p:cNvSpPr/>
            <p:nvPr/>
          </p:nvSpPr>
          <p:spPr>
            <a:xfrm>
              <a:off x="1851699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92649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00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300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300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8974" y="1697225"/>
              <a:ext cx="196215" cy="0"/>
            </a:xfrm>
            <a:custGeom>
              <a:avLst/>
              <a:gdLst/>
              <a:ahLst/>
              <a:cxnLst/>
              <a:rect l="l" t="t" r="r" b="b"/>
              <a:pathLst>
                <a:path w="196215">
                  <a:moveTo>
                    <a:pt x="1957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195221" y="1015881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954751" y="1441187"/>
            <a:ext cx="434340" cy="488315"/>
            <a:chOff x="3954751" y="1441187"/>
            <a:chExt cx="434340" cy="488315"/>
          </a:xfrm>
        </p:grpSpPr>
        <p:sp>
          <p:nvSpPr>
            <p:cNvPr id="44" name="object 44"/>
            <p:cNvSpPr/>
            <p:nvPr/>
          </p:nvSpPr>
          <p:spPr>
            <a:xfrm>
              <a:off x="3961788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002738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774" y="2966375"/>
            <a:ext cx="2419473" cy="595799"/>
          </a:xfrm>
          <a:prstGeom prst="rect">
            <a:avLst/>
          </a:prstGeom>
        </p:spPr>
      </p:pic>
      <p:sp>
        <p:nvSpPr>
          <p:cNvPr id="56" name="Title 55">
            <a:extLst>
              <a:ext uri="{FF2B5EF4-FFF2-40B4-BE49-F238E27FC236}">
                <a16:creationId xmlns:a16="http://schemas.microsoft.com/office/drawing/2014/main" id="{E7EFF65C-A4D7-7CF0-E1AE-82635D83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51774" y="1335676"/>
            <a:ext cx="8129270" cy="1165225"/>
            <a:chOff x="451774" y="1335676"/>
            <a:chExt cx="8129270" cy="1165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774" y="1335676"/>
              <a:ext cx="1830968" cy="11651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150" y="1335676"/>
              <a:ext cx="1830968" cy="11651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525" y="1335676"/>
              <a:ext cx="1830968" cy="11651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9900" y="1335676"/>
              <a:ext cx="1830968" cy="11651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9238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04454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7975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44662" y="1441187"/>
            <a:ext cx="434340" cy="488315"/>
            <a:chOff x="1844662" y="1441187"/>
            <a:chExt cx="434340" cy="488315"/>
          </a:xfrm>
        </p:grpSpPr>
        <p:sp>
          <p:nvSpPr>
            <p:cNvPr id="18" name="object 18"/>
            <p:cNvSpPr/>
            <p:nvPr/>
          </p:nvSpPr>
          <p:spPr>
            <a:xfrm>
              <a:off x="1851700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92649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00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300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300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86425" y="457664"/>
            <a:ext cx="4127500" cy="79756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latin typeface="Arial"/>
                <a:cs typeface="Arial"/>
              </a:rPr>
              <a:t>Gradients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 marL="1836420">
              <a:lnSpc>
                <a:spcPct val="100000"/>
              </a:lnSpc>
              <a:spcBef>
                <a:spcPts val="980"/>
              </a:spcBef>
              <a:tabLst>
                <a:tab pos="394652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54751" y="1441187"/>
            <a:ext cx="2524760" cy="488315"/>
            <a:chOff x="3954751" y="1441187"/>
            <a:chExt cx="2524760" cy="488315"/>
          </a:xfrm>
        </p:grpSpPr>
        <p:sp>
          <p:nvSpPr>
            <p:cNvPr id="26" name="object 26"/>
            <p:cNvSpPr/>
            <p:nvPr/>
          </p:nvSpPr>
          <p:spPr>
            <a:xfrm>
              <a:off x="3961788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02738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52572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3522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890988" y="319363"/>
            <a:ext cx="32029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</a:t>
            </a:r>
            <a:endParaRPr sz="8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800" dirty="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tabLst>
                <a:tab pos="267906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 dirty="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17462" y="878035"/>
            <a:ext cx="8109584" cy="1051560"/>
            <a:chOff x="617462" y="878035"/>
            <a:chExt cx="8109584" cy="1051560"/>
          </a:xfrm>
        </p:grpSpPr>
        <p:sp>
          <p:nvSpPr>
            <p:cNvPr id="40" name="object 40"/>
            <p:cNvSpPr/>
            <p:nvPr/>
          </p:nvSpPr>
          <p:spPr>
            <a:xfrm>
              <a:off x="8151504" y="1497422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92453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4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8975" y="1697224"/>
              <a:ext cx="196215" cy="0"/>
            </a:xfrm>
            <a:custGeom>
              <a:avLst/>
              <a:gdLst/>
              <a:ahLst/>
              <a:cxnLst/>
              <a:rect l="l" t="t" r="r" b="b"/>
              <a:pathLst>
                <a:path w="196215">
                  <a:moveTo>
                    <a:pt x="1957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1750" y="892322"/>
              <a:ext cx="8081009" cy="937894"/>
            </a:xfrm>
            <a:custGeom>
              <a:avLst/>
              <a:gdLst/>
              <a:ahLst/>
              <a:cxnLst/>
              <a:rect l="l" t="t" r="r" b="b"/>
              <a:pathLst>
                <a:path w="8081009" h="937894">
                  <a:moveTo>
                    <a:pt x="0" y="742652"/>
                  </a:moveTo>
                  <a:lnTo>
                    <a:pt x="5601" y="698009"/>
                  </a:lnTo>
                  <a:lnTo>
                    <a:pt x="21558" y="657028"/>
                  </a:lnTo>
                  <a:lnTo>
                    <a:pt x="46595" y="620877"/>
                  </a:lnTo>
                  <a:lnTo>
                    <a:pt x="79442" y="590725"/>
                  </a:lnTo>
                  <a:lnTo>
                    <a:pt x="118823" y="567741"/>
                  </a:lnTo>
                  <a:lnTo>
                    <a:pt x="163467" y="553094"/>
                  </a:lnTo>
                  <a:lnTo>
                    <a:pt x="212099" y="547952"/>
                  </a:lnTo>
                  <a:lnTo>
                    <a:pt x="260732" y="553094"/>
                  </a:lnTo>
                  <a:lnTo>
                    <a:pt x="305376" y="567741"/>
                  </a:lnTo>
                  <a:lnTo>
                    <a:pt x="344757" y="590725"/>
                  </a:lnTo>
                  <a:lnTo>
                    <a:pt x="377603" y="620877"/>
                  </a:lnTo>
                  <a:lnTo>
                    <a:pt x="402641" y="657028"/>
                  </a:lnTo>
                  <a:lnTo>
                    <a:pt x="418598" y="698009"/>
                  </a:lnTo>
                  <a:lnTo>
                    <a:pt x="424199" y="742652"/>
                  </a:lnTo>
                  <a:lnTo>
                    <a:pt x="418598" y="787295"/>
                  </a:lnTo>
                  <a:lnTo>
                    <a:pt x="402641" y="828276"/>
                  </a:lnTo>
                  <a:lnTo>
                    <a:pt x="377603" y="864427"/>
                  </a:lnTo>
                  <a:lnTo>
                    <a:pt x="344757" y="894578"/>
                  </a:lnTo>
                  <a:lnTo>
                    <a:pt x="305376" y="917562"/>
                  </a:lnTo>
                  <a:lnTo>
                    <a:pt x="260732" y="932210"/>
                  </a:lnTo>
                  <a:lnTo>
                    <a:pt x="212099" y="937352"/>
                  </a:lnTo>
                  <a:lnTo>
                    <a:pt x="163467" y="932210"/>
                  </a:lnTo>
                  <a:lnTo>
                    <a:pt x="118823" y="917562"/>
                  </a:lnTo>
                  <a:lnTo>
                    <a:pt x="79442" y="894578"/>
                  </a:lnTo>
                  <a:lnTo>
                    <a:pt x="46595" y="864427"/>
                  </a:lnTo>
                  <a:lnTo>
                    <a:pt x="21558" y="828276"/>
                  </a:lnTo>
                  <a:lnTo>
                    <a:pt x="5601" y="787295"/>
                  </a:lnTo>
                  <a:lnTo>
                    <a:pt x="0" y="742652"/>
                  </a:lnTo>
                  <a:close/>
                </a:path>
                <a:path w="8081009" h="937894">
                  <a:moveTo>
                    <a:pt x="7656549" y="259427"/>
                  </a:moveTo>
                  <a:lnTo>
                    <a:pt x="7662151" y="214784"/>
                  </a:lnTo>
                  <a:lnTo>
                    <a:pt x="7678107" y="173803"/>
                  </a:lnTo>
                  <a:lnTo>
                    <a:pt x="7703145" y="137652"/>
                  </a:lnTo>
                  <a:lnTo>
                    <a:pt x="7735992" y="107500"/>
                  </a:lnTo>
                  <a:lnTo>
                    <a:pt x="7775373" y="84516"/>
                  </a:lnTo>
                  <a:lnTo>
                    <a:pt x="7820017" y="69869"/>
                  </a:lnTo>
                  <a:lnTo>
                    <a:pt x="7868649" y="64727"/>
                  </a:lnTo>
                  <a:lnTo>
                    <a:pt x="7917282" y="69869"/>
                  </a:lnTo>
                  <a:lnTo>
                    <a:pt x="7961926" y="84516"/>
                  </a:lnTo>
                  <a:lnTo>
                    <a:pt x="8001307" y="107500"/>
                  </a:lnTo>
                  <a:lnTo>
                    <a:pt x="8034154" y="137652"/>
                  </a:lnTo>
                  <a:lnTo>
                    <a:pt x="8059191" y="173803"/>
                  </a:lnTo>
                  <a:lnTo>
                    <a:pt x="8075148" y="214784"/>
                  </a:lnTo>
                  <a:lnTo>
                    <a:pt x="8080749" y="259427"/>
                  </a:lnTo>
                  <a:lnTo>
                    <a:pt x="8075148" y="304070"/>
                  </a:lnTo>
                  <a:lnTo>
                    <a:pt x="8059191" y="345051"/>
                  </a:lnTo>
                  <a:lnTo>
                    <a:pt x="8034154" y="381202"/>
                  </a:lnTo>
                  <a:lnTo>
                    <a:pt x="8001307" y="411353"/>
                  </a:lnTo>
                  <a:lnTo>
                    <a:pt x="7961926" y="434337"/>
                  </a:lnTo>
                  <a:lnTo>
                    <a:pt x="7917282" y="448985"/>
                  </a:lnTo>
                  <a:lnTo>
                    <a:pt x="7868649" y="454127"/>
                  </a:lnTo>
                  <a:lnTo>
                    <a:pt x="7820017" y="448985"/>
                  </a:lnTo>
                  <a:lnTo>
                    <a:pt x="7775373" y="434337"/>
                  </a:lnTo>
                  <a:lnTo>
                    <a:pt x="7735992" y="411353"/>
                  </a:lnTo>
                  <a:lnTo>
                    <a:pt x="7703145" y="381202"/>
                  </a:lnTo>
                  <a:lnTo>
                    <a:pt x="7678107" y="345051"/>
                  </a:lnTo>
                  <a:lnTo>
                    <a:pt x="7662151" y="304070"/>
                  </a:lnTo>
                  <a:lnTo>
                    <a:pt x="7656549" y="259427"/>
                  </a:lnTo>
                  <a:close/>
                </a:path>
                <a:path w="8081009" h="937894">
                  <a:moveTo>
                    <a:pt x="7868649" y="64727"/>
                  </a:moveTo>
                  <a:lnTo>
                    <a:pt x="7821430" y="57421"/>
                  </a:lnTo>
                  <a:lnTo>
                    <a:pt x="7773591" y="53584"/>
                  </a:lnTo>
                  <a:lnTo>
                    <a:pt x="7733021" y="50846"/>
                  </a:lnTo>
                  <a:lnTo>
                    <a:pt x="7685753" y="47990"/>
                  </a:lnTo>
                  <a:lnTo>
                    <a:pt x="7631997" y="45039"/>
                  </a:lnTo>
                  <a:lnTo>
                    <a:pt x="7571962" y="42013"/>
                  </a:lnTo>
                  <a:lnTo>
                    <a:pt x="7505857" y="38936"/>
                  </a:lnTo>
                  <a:lnTo>
                    <a:pt x="7433891" y="35830"/>
                  </a:lnTo>
                  <a:lnTo>
                    <a:pt x="7395776" y="34273"/>
                  </a:lnTo>
                  <a:lnTo>
                    <a:pt x="7356275" y="32716"/>
                  </a:lnTo>
                  <a:lnTo>
                    <a:pt x="7315412" y="31164"/>
                  </a:lnTo>
                  <a:lnTo>
                    <a:pt x="7273216" y="29618"/>
                  </a:lnTo>
                  <a:lnTo>
                    <a:pt x="7229711" y="28081"/>
                  </a:lnTo>
                  <a:lnTo>
                    <a:pt x="7184925" y="26556"/>
                  </a:lnTo>
                  <a:lnTo>
                    <a:pt x="7138882" y="25046"/>
                  </a:lnTo>
                  <a:lnTo>
                    <a:pt x="7091610" y="23554"/>
                  </a:lnTo>
                  <a:lnTo>
                    <a:pt x="7043135" y="22082"/>
                  </a:lnTo>
                  <a:lnTo>
                    <a:pt x="6993482" y="20633"/>
                  </a:lnTo>
                  <a:lnTo>
                    <a:pt x="6942678" y="19210"/>
                  </a:lnTo>
                  <a:lnTo>
                    <a:pt x="6890749" y="17815"/>
                  </a:lnTo>
                  <a:lnTo>
                    <a:pt x="6837721" y="16452"/>
                  </a:lnTo>
                  <a:lnTo>
                    <a:pt x="6783620" y="15124"/>
                  </a:lnTo>
                  <a:lnTo>
                    <a:pt x="6728473" y="13832"/>
                  </a:lnTo>
                  <a:lnTo>
                    <a:pt x="6672306" y="12580"/>
                  </a:lnTo>
                  <a:lnTo>
                    <a:pt x="6615144" y="11371"/>
                  </a:lnTo>
                  <a:lnTo>
                    <a:pt x="6557014" y="10206"/>
                  </a:lnTo>
                  <a:lnTo>
                    <a:pt x="6497943" y="9090"/>
                  </a:lnTo>
                  <a:lnTo>
                    <a:pt x="6437956" y="8025"/>
                  </a:lnTo>
                  <a:lnTo>
                    <a:pt x="6377079" y="7013"/>
                  </a:lnTo>
                  <a:lnTo>
                    <a:pt x="6315339" y="6058"/>
                  </a:lnTo>
                  <a:lnTo>
                    <a:pt x="6252761" y="5162"/>
                  </a:lnTo>
                  <a:lnTo>
                    <a:pt x="6189373" y="4328"/>
                  </a:lnTo>
                  <a:lnTo>
                    <a:pt x="6125200" y="3558"/>
                  </a:lnTo>
                  <a:lnTo>
                    <a:pt x="6060267" y="2856"/>
                  </a:lnTo>
                  <a:lnTo>
                    <a:pt x="5994603" y="2224"/>
                  </a:lnTo>
                  <a:lnTo>
                    <a:pt x="5928232" y="1665"/>
                  </a:lnTo>
                  <a:lnTo>
                    <a:pt x="5861181" y="1182"/>
                  </a:lnTo>
                  <a:lnTo>
                    <a:pt x="5793475" y="777"/>
                  </a:lnTo>
                  <a:lnTo>
                    <a:pt x="5725142" y="454"/>
                  </a:lnTo>
                  <a:lnTo>
                    <a:pt x="5656207" y="215"/>
                  </a:lnTo>
                  <a:lnTo>
                    <a:pt x="5586697" y="62"/>
                  </a:lnTo>
                  <a:lnTo>
                    <a:pt x="5516637" y="0"/>
                  </a:lnTo>
                  <a:lnTo>
                    <a:pt x="5446053" y="29"/>
                  </a:lnTo>
                  <a:lnTo>
                    <a:pt x="5374973" y="154"/>
                  </a:lnTo>
                  <a:lnTo>
                    <a:pt x="5303422" y="377"/>
                  </a:lnTo>
                  <a:lnTo>
                    <a:pt x="5231426" y="700"/>
                  </a:lnTo>
                  <a:lnTo>
                    <a:pt x="5159011" y="1127"/>
                  </a:lnTo>
                  <a:lnTo>
                    <a:pt x="5086204" y="1660"/>
                  </a:lnTo>
                  <a:lnTo>
                    <a:pt x="5013031" y="2302"/>
                  </a:lnTo>
                  <a:lnTo>
                    <a:pt x="4939517" y="3056"/>
                  </a:lnTo>
                  <a:lnTo>
                    <a:pt x="4865690" y="3924"/>
                  </a:lnTo>
                  <a:lnTo>
                    <a:pt x="4791575" y="4910"/>
                  </a:lnTo>
                  <a:lnTo>
                    <a:pt x="4717198" y="6016"/>
                  </a:lnTo>
                  <a:lnTo>
                    <a:pt x="4642585" y="7244"/>
                  </a:lnTo>
                  <a:lnTo>
                    <a:pt x="4567764" y="8599"/>
                  </a:lnTo>
                  <a:lnTo>
                    <a:pt x="4492759" y="10081"/>
                  </a:lnTo>
                  <a:lnTo>
                    <a:pt x="4417597" y="11695"/>
                  </a:lnTo>
                  <a:lnTo>
                    <a:pt x="4342305" y="13443"/>
                  </a:lnTo>
                  <a:lnTo>
                    <a:pt x="4266907" y="15328"/>
                  </a:lnTo>
                  <a:lnTo>
                    <a:pt x="4191432" y="17352"/>
                  </a:lnTo>
                  <a:lnTo>
                    <a:pt x="4115904" y="19518"/>
                  </a:lnTo>
                  <a:lnTo>
                    <a:pt x="4040349" y="21829"/>
                  </a:lnTo>
                  <a:lnTo>
                    <a:pt x="3985135" y="23611"/>
                  </a:lnTo>
                  <a:lnTo>
                    <a:pt x="3929931" y="25472"/>
                  </a:lnTo>
                  <a:lnTo>
                    <a:pt x="3874748" y="27410"/>
                  </a:lnTo>
                  <a:lnTo>
                    <a:pt x="3819595" y="29426"/>
                  </a:lnTo>
                  <a:lnTo>
                    <a:pt x="3764483" y="31520"/>
                  </a:lnTo>
                  <a:lnTo>
                    <a:pt x="3709422" y="33690"/>
                  </a:lnTo>
                  <a:lnTo>
                    <a:pt x="3654422" y="35936"/>
                  </a:lnTo>
                  <a:lnTo>
                    <a:pt x="3599494" y="38259"/>
                  </a:lnTo>
                  <a:lnTo>
                    <a:pt x="3544647" y="40656"/>
                  </a:lnTo>
                  <a:lnTo>
                    <a:pt x="3489893" y="43129"/>
                  </a:lnTo>
                  <a:lnTo>
                    <a:pt x="3435240" y="45676"/>
                  </a:lnTo>
                  <a:lnTo>
                    <a:pt x="3380700" y="48298"/>
                  </a:lnTo>
                  <a:lnTo>
                    <a:pt x="3326282" y="50993"/>
                  </a:lnTo>
                  <a:lnTo>
                    <a:pt x="3271997" y="53761"/>
                  </a:lnTo>
                  <a:lnTo>
                    <a:pt x="3217855" y="56602"/>
                  </a:lnTo>
                  <a:lnTo>
                    <a:pt x="3163866" y="59516"/>
                  </a:lnTo>
                  <a:lnTo>
                    <a:pt x="3110040" y="62501"/>
                  </a:lnTo>
                  <a:lnTo>
                    <a:pt x="3056388" y="65558"/>
                  </a:lnTo>
                  <a:lnTo>
                    <a:pt x="3002920" y="68686"/>
                  </a:lnTo>
                  <a:lnTo>
                    <a:pt x="2949646" y="71885"/>
                  </a:lnTo>
                  <a:lnTo>
                    <a:pt x="2896576" y="75154"/>
                  </a:lnTo>
                  <a:lnTo>
                    <a:pt x="2843720" y="78493"/>
                  </a:lnTo>
                  <a:lnTo>
                    <a:pt x="2791089" y="81900"/>
                  </a:lnTo>
                  <a:lnTo>
                    <a:pt x="2738693" y="85377"/>
                  </a:lnTo>
                  <a:lnTo>
                    <a:pt x="2686541" y="88922"/>
                  </a:lnTo>
                  <a:lnTo>
                    <a:pt x="2634646" y="92536"/>
                  </a:lnTo>
                  <a:lnTo>
                    <a:pt x="2583015" y="96217"/>
                  </a:lnTo>
                  <a:lnTo>
                    <a:pt x="2531660" y="99965"/>
                  </a:lnTo>
                  <a:lnTo>
                    <a:pt x="2480591" y="103779"/>
                  </a:lnTo>
                  <a:lnTo>
                    <a:pt x="2429819" y="107660"/>
                  </a:lnTo>
                  <a:lnTo>
                    <a:pt x="2379352" y="111607"/>
                  </a:lnTo>
                  <a:lnTo>
                    <a:pt x="2329202" y="115619"/>
                  </a:lnTo>
                  <a:lnTo>
                    <a:pt x="2279379" y="119696"/>
                  </a:lnTo>
                  <a:lnTo>
                    <a:pt x="2229893" y="123838"/>
                  </a:lnTo>
                  <a:lnTo>
                    <a:pt x="2180753" y="128043"/>
                  </a:lnTo>
                  <a:lnTo>
                    <a:pt x="2131972" y="132313"/>
                  </a:lnTo>
                  <a:lnTo>
                    <a:pt x="2083557" y="136645"/>
                  </a:lnTo>
                  <a:lnTo>
                    <a:pt x="2035521" y="141040"/>
                  </a:lnTo>
                  <a:lnTo>
                    <a:pt x="1987872" y="145498"/>
                  </a:lnTo>
                  <a:lnTo>
                    <a:pt x="1940622" y="150018"/>
                  </a:lnTo>
                  <a:lnTo>
                    <a:pt x="1893780" y="154599"/>
                  </a:lnTo>
                  <a:lnTo>
                    <a:pt x="1847357" y="159241"/>
                  </a:lnTo>
                  <a:lnTo>
                    <a:pt x="1801362" y="163943"/>
                  </a:lnTo>
                  <a:lnTo>
                    <a:pt x="1755807" y="168706"/>
                  </a:lnTo>
                  <a:lnTo>
                    <a:pt x="1710700" y="173528"/>
                  </a:lnTo>
                  <a:lnTo>
                    <a:pt x="1666054" y="178410"/>
                  </a:lnTo>
                  <a:lnTo>
                    <a:pt x="1621877" y="183351"/>
                  </a:lnTo>
                  <a:lnTo>
                    <a:pt x="1578179" y="188349"/>
                  </a:lnTo>
                  <a:lnTo>
                    <a:pt x="1534972" y="193406"/>
                  </a:lnTo>
                  <a:lnTo>
                    <a:pt x="1492265" y="198521"/>
                  </a:lnTo>
                  <a:lnTo>
                    <a:pt x="1450069" y="203692"/>
                  </a:lnTo>
                  <a:lnTo>
                    <a:pt x="1408393" y="208921"/>
                  </a:lnTo>
                  <a:lnTo>
                    <a:pt x="1345684" y="217025"/>
                  </a:lnTo>
                  <a:lnTo>
                    <a:pt x="1284254" y="225260"/>
                  </a:lnTo>
                  <a:lnTo>
                    <a:pt x="1224139" y="233623"/>
                  </a:lnTo>
                  <a:lnTo>
                    <a:pt x="1165375" y="242113"/>
                  </a:lnTo>
                  <a:lnTo>
                    <a:pt x="1107998" y="250728"/>
                  </a:lnTo>
                  <a:lnTo>
                    <a:pt x="1052047" y="259466"/>
                  </a:lnTo>
                  <a:lnTo>
                    <a:pt x="997556" y="268327"/>
                  </a:lnTo>
                  <a:lnTo>
                    <a:pt x="944563" y="277309"/>
                  </a:lnTo>
                  <a:lnTo>
                    <a:pt x="893105" y="286409"/>
                  </a:lnTo>
                  <a:lnTo>
                    <a:pt x="843216" y="295627"/>
                  </a:lnTo>
                  <a:lnTo>
                    <a:pt x="794935" y="304961"/>
                  </a:lnTo>
                  <a:lnTo>
                    <a:pt x="748298" y="314409"/>
                  </a:lnTo>
                  <a:lnTo>
                    <a:pt x="703341" y="323970"/>
                  </a:lnTo>
                  <a:lnTo>
                    <a:pt x="660100" y="333642"/>
                  </a:lnTo>
                  <a:lnTo>
                    <a:pt x="618613" y="343423"/>
                  </a:lnTo>
                  <a:lnTo>
                    <a:pt x="578915" y="353313"/>
                  </a:lnTo>
                  <a:lnTo>
                    <a:pt x="541044" y="363309"/>
                  </a:lnTo>
                  <a:lnTo>
                    <a:pt x="502848" y="374045"/>
                  </a:lnTo>
                  <a:lnTo>
                    <a:pt x="432939" y="395865"/>
                  </a:lnTo>
                  <a:lnTo>
                    <a:pt x="386354" y="412527"/>
                  </a:lnTo>
                  <a:lnTo>
                    <a:pt x="344944" y="429436"/>
                  </a:lnTo>
                  <a:lnTo>
                    <a:pt x="338556" y="43227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31" y="1275501"/>
              <a:ext cx="156106" cy="150935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774" y="2966375"/>
            <a:ext cx="2419473" cy="59579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6443" y="3639464"/>
            <a:ext cx="3695681" cy="683699"/>
          </a:xfrm>
          <a:prstGeom prst="rect">
            <a:avLst/>
          </a:prstGeom>
        </p:spPr>
      </p:pic>
      <p:sp>
        <p:nvSpPr>
          <p:cNvPr id="58" name="Title 57">
            <a:extLst>
              <a:ext uri="{FF2B5EF4-FFF2-40B4-BE49-F238E27FC236}">
                <a16:creationId xmlns:a16="http://schemas.microsoft.com/office/drawing/2014/main" id="{794FE13E-546C-F34A-058D-43F61AD0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51774" y="1335676"/>
            <a:ext cx="8129270" cy="1165225"/>
            <a:chOff x="451774" y="1335676"/>
            <a:chExt cx="8129270" cy="1165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774" y="1335676"/>
              <a:ext cx="1830968" cy="11651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150" y="1335676"/>
              <a:ext cx="1830968" cy="11651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525" y="1335676"/>
              <a:ext cx="1830968" cy="11651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9900" y="1335676"/>
              <a:ext cx="1830968" cy="11651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9238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04454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7975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44662" y="1441187"/>
            <a:ext cx="434340" cy="488315"/>
            <a:chOff x="1844662" y="1441187"/>
            <a:chExt cx="434340" cy="488315"/>
          </a:xfrm>
        </p:grpSpPr>
        <p:sp>
          <p:nvSpPr>
            <p:cNvPr id="18" name="object 18"/>
            <p:cNvSpPr/>
            <p:nvPr/>
          </p:nvSpPr>
          <p:spPr>
            <a:xfrm>
              <a:off x="1851700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92649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00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300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300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86425" y="457664"/>
            <a:ext cx="4127500" cy="79756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latin typeface="Arial"/>
                <a:cs typeface="Arial"/>
              </a:rPr>
              <a:t>Gradients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steps:</a:t>
            </a:r>
            <a:endParaRPr sz="1800" dirty="0">
              <a:latin typeface="Arial"/>
              <a:cs typeface="Arial"/>
            </a:endParaRPr>
          </a:p>
          <a:p>
            <a:pPr marL="1836420">
              <a:lnSpc>
                <a:spcPct val="100000"/>
              </a:lnSpc>
              <a:spcBef>
                <a:spcPts val="980"/>
              </a:spcBef>
              <a:tabLst>
                <a:tab pos="394652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 dirty="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54751" y="1441187"/>
            <a:ext cx="2524760" cy="488315"/>
            <a:chOff x="3954751" y="1441187"/>
            <a:chExt cx="2524760" cy="488315"/>
          </a:xfrm>
        </p:grpSpPr>
        <p:sp>
          <p:nvSpPr>
            <p:cNvPr id="26" name="object 26"/>
            <p:cNvSpPr/>
            <p:nvPr/>
          </p:nvSpPr>
          <p:spPr>
            <a:xfrm>
              <a:off x="3961788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02738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52572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3522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743799" y="242811"/>
            <a:ext cx="32029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8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tabLst>
                <a:tab pos="267906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17462" y="878035"/>
            <a:ext cx="8109584" cy="1051560"/>
            <a:chOff x="617462" y="878035"/>
            <a:chExt cx="8109584" cy="1051560"/>
          </a:xfrm>
        </p:grpSpPr>
        <p:sp>
          <p:nvSpPr>
            <p:cNvPr id="40" name="object 40"/>
            <p:cNvSpPr/>
            <p:nvPr/>
          </p:nvSpPr>
          <p:spPr>
            <a:xfrm>
              <a:off x="8151504" y="1497422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92453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4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8975" y="1697224"/>
              <a:ext cx="196215" cy="0"/>
            </a:xfrm>
            <a:custGeom>
              <a:avLst/>
              <a:gdLst/>
              <a:ahLst/>
              <a:cxnLst/>
              <a:rect l="l" t="t" r="r" b="b"/>
              <a:pathLst>
                <a:path w="196215">
                  <a:moveTo>
                    <a:pt x="1957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1750" y="892322"/>
              <a:ext cx="8081009" cy="937894"/>
            </a:xfrm>
            <a:custGeom>
              <a:avLst/>
              <a:gdLst/>
              <a:ahLst/>
              <a:cxnLst/>
              <a:rect l="l" t="t" r="r" b="b"/>
              <a:pathLst>
                <a:path w="8081009" h="937894">
                  <a:moveTo>
                    <a:pt x="0" y="742652"/>
                  </a:moveTo>
                  <a:lnTo>
                    <a:pt x="5601" y="698009"/>
                  </a:lnTo>
                  <a:lnTo>
                    <a:pt x="21558" y="657028"/>
                  </a:lnTo>
                  <a:lnTo>
                    <a:pt x="46595" y="620877"/>
                  </a:lnTo>
                  <a:lnTo>
                    <a:pt x="79442" y="590725"/>
                  </a:lnTo>
                  <a:lnTo>
                    <a:pt x="118823" y="567741"/>
                  </a:lnTo>
                  <a:lnTo>
                    <a:pt x="163467" y="553094"/>
                  </a:lnTo>
                  <a:lnTo>
                    <a:pt x="212099" y="547952"/>
                  </a:lnTo>
                  <a:lnTo>
                    <a:pt x="260732" y="553094"/>
                  </a:lnTo>
                  <a:lnTo>
                    <a:pt x="305376" y="567741"/>
                  </a:lnTo>
                  <a:lnTo>
                    <a:pt x="344757" y="590725"/>
                  </a:lnTo>
                  <a:lnTo>
                    <a:pt x="377603" y="620877"/>
                  </a:lnTo>
                  <a:lnTo>
                    <a:pt x="402641" y="657028"/>
                  </a:lnTo>
                  <a:lnTo>
                    <a:pt x="418598" y="698009"/>
                  </a:lnTo>
                  <a:lnTo>
                    <a:pt x="424199" y="742652"/>
                  </a:lnTo>
                  <a:lnTo>
                    <a:pt x="418598" y="787295"/>
                  </a:lnTo>
                  <a:lnTo>
                    <a:pt x="402641" y="828276"/>
                  </a:lnTo>
                  <a:lnTo>
                    <a:pt x="377603" y="864427"/>
                  </a:lnTo>
                  <a:lnTo>
                    <a:pt x="344757" y="894578"/>
                  </a:lnTo>
                  <a:lnTo>
                    <a:pt x="305376" y="917562"/>
                  </a:lnTo>
                  <a:lnTo>
                    <a:pt x="260732" y="932210"/>
                  </a:lnTo>
                  <a:lnTo>
                    <a:pt x="212099" y="937352"/>
                  </a:lnTo>
                  <a:lnTo>
                    <a:pt x="163467" y="932210"/>
                  </a:lnTo>
                  <a:lnTo>
                    <a:pt x="118823" y="917562"/>
                  </a:lnTo>
                  <a:lnTo>
                    <a:pt x="79442" y="894578"/>
                  </a:lnTo>
                  <a:lnTo>
                    <a:pt x="46595" y="864427"/>
                  </a:lnTo>
                  <a:lnTo>
                    <a:pt x="21558" y="828276"/>
                  </a:lnTo>
                  <a:lnTo>
                    <a:pt x="5601" y="787295"/>
                  </a:lnTo>
                  <a:lnTo>
                    <a:pt x="0" y="742652"/>
                  </a:lnTo>
                  <a:close/>
                </a:path>
                <a:path w="8081009" h="937894">
                  <a:moveTo>
                    <a:pt x="7656549" y="259427"/>
                  </a:moveTo>
                  <a:lnTo>
                    <a:pt x="7662151" y="214784"/>
                  </a:lnTo>
                  <a:lnTo>
                    <a:pt x="7678107" y="173803"/>
                  </a:lnTo>
                  <a:lnTo>
                    <a:pt x="7703145" y="137652"/>
                  </a:lnTo>
                  <a:lnTo>
                    <a:pt x="7735992" y="107500"/>
                  </a:lnTo>
                  <a:lnTo>
                    <a:pt x="7775373" y="84516"/>
                  </a:lnTo>
                  <a:lnTo>
                    <a:pt x="7820017" y="69869"/>
                  </a:lnTo>
                  <a:lnTo>
                    <a:pt x="7868649" y="64727"/>
                  </a:lnTo>
                  <a:lnTo>
                    <a:pt x="7917282" y="69869"/>
                  </a:lnTo>
                  <a:lnTo>
                    <a:pt x="7961926" y="84516"/>
                  </a:lnTo>
                  <a:lnTo>
                    <a:pt x="8001307" y="107500"/>
                  </a:lnTo>
                  <a:lnTo>
                    <a:pt x="8034154" y="137652"/>
                  </a:lnTo>
                  <a:lnTo>
                    <a:pt x="8059191" y="173803"/>
                  </a:lnTo>
                  <a:lnTo>
                    <a:pt x="8075148" y="214784"/>
                  </a:lnTo>
                  <a:lnTo>
                    <a:pt x="8080749" y="259427"/>
                  </a:lnTo>
                  <a:lnTo>
                    <a:pt x="8075148" y="304070"/>
                  </a:lnTo>
                  <a:lnTo>
                    <a:pt x="8059191" y="345051"/>
                  </a:lnTo>
                  <a:lnTo>
                    <a:pt x="8034154" y="381202"/>
                  </a:lnTo>
                  <a:lnTo>
                    <a:pt x="8001307" y="411353"/>
                  </a:lnTo>
                  <a:lnTo>
                    <a:pt x="7961926" y="434337"/>
                  </a:lnTo>
                  <a:lnTo>
                    <a:pt x="7917282" y="448985"/>
                  </a:lnTo>
                  <a:lnTo>
                    <a:pt x="7868649" y="454127"/>
                  </a:lnTo>
                  <a:lnTo>
                    <a:pt x="7820017" y="448985"/>
                  </a:lnTo>
                  <a:lnTo>
                    <a:pt x="7775373" y="434337"/>
                  </a:lnTo>
                  <a:lnTo>
                    <a:pt x="7735992" y="411353"/>
                  </a:lnTo>
                  <a:lnTo>
                    <a:pt x="7703145" y="381202"/>
                  </a:lnTo>
                  <a:lnTo>
                    <a:pt x="7678107" y="345051"/>
                  </a:lnTo>
                  <a:lnTo>
                    <a:pt x="7662151" y="304070"/>
                  </a:lnTo>
                  <a:lnTo>
                    <a:pt x="7656549" y="259427"/>
                  </a:lnTo>
                  <a:close/>
                </a:path>
                <a:path w="8081009" h="937894">
                  <a:moveTo>
                    <a:pt x="7868649" y="64727"/>
                  </a:moveTo>
                  <a:lnTo>
                    <a:pt x="7821430" y="57421"/>
                  </a:lnTo>
                  <a:lnTo>
                    <a:pt x="7773591" y="53584"/>
                  </a:lnTo>
                  <a:lnTo>
                    <a:pt x="7733021" y="50846"/>
                  </a:lnTo>
                  <a:lnTo>
                    <a:pt x="7685753" y="47990"/>
                  </a:lnTo>
                  <a:lnTo>
                    <a:pt x="7631997" y="45039"/>
                  </a:lnTo>
                  <a:lnTo>
                    <a:pt x="7571962" y="42013"/>
                  </a:lnTo>
                  <a:lnTo>
                    <a:pt x="7505857" y="38936"/>
                  </a:lnTo>
                  <a:lnTo>
                    <a:pt x="7433891" y="35830"/>
                  </a:lnTo>
                  <a:lnTo>
                    <a:pt x="7395776" y="34273"/>
                  </a:lnTo>
                  <a:lnTo>
                    <a:pt x="7356275" y="32716"/>
                  </a:lnTo>
                  <a:lnTo>
                    <a:pt x="7315412" y="31164"/>
                  </a:lnTo>
                  <a:lnTo>
                    <a:pt x="7273216" y="29618"/>
                  </a:lnTo>
                  <a:lnTo>
                    <a:pt x="7229711" y="28081"/>
                  </a:lnTo>
                  <a:lnTo>
                    <a:pt x="7184925" y="26556"/>
                  </a:lnTo>
                  <a:lnTo>
                    <a:pt x="7138882" y="25046"/>
                  </a:lnTo>
                  <a:lnTo>
                    <a:pt x="7091610" y="23554"/>
                  </a:lnTo>
                  <a:lnTo>
                    <a:pt x="7043135" y="22082"/>
                  </a:lnTo>
                  <a:lnTo>
                    <a:pt x="6993482" y="20633"/>
                  </a:lnTo>
                  <a:lnTo>
                    <a:pt x="6942678" y="19210"/>
                  </a:lnTo>
                  <a:lnTo>
                    <a:pt x="6890749" y="17815"/>
                  </a:lnTo>
                  <a:lnTo>
                    <a:pt x="6837721" y="16452"/>
                  </a:lnTo>
                  <a:lnTo>
                    <a:pt x="6783620" y="15124"/>
                  </a:lnTo>
                  <a:lnTo>
                    <a:pt x="6728473" y="13832"/>
                  </a:lnTo>
                  <a:lnTo>
                    <a:pt x="6672306" y="12580"/>
                  </a:lnTo>
                  <a:lnTo>
                    <a:pt x="6615144" y="11371"/>
                  </a:lnTo>
                  <a:lnTo>
                    <a:pt x="6557014" y="10206"/>
                  </a:lnTo>
                  <a:lnTo>
                    <a:pt x="6497943" y="9090"/>
                  </a:lnTo>
                  <a:lnTo>
                    <a:pt x="6437956" y="8025"/>
                  </a:lnTo>
                  <a:lnTo>
                    <a:pt x="6377079" y="7013"/>
                  </a:lnTo>
                  <a:lnTo>
                    <a:pt x="6315339" y="6058"/>
                  </a:lnTo>
                  <a:lnTo>
                    <a:pt x="6252761" y="5162"/>
                  </a:lnTo>
                  <a:lnTo>
                    <a:pt x="6189373" y="4328"/>
                  </a:lnTo>
                  <a:lnTo>
                    <a:pt x="6125200" y="3558"/>
                  </a:lnTo>
                  <a:lnTo>
                    <a:pt x="6060267" y="2856"/>
                  </a:lnTo>
                  <a:lnTo>
                    <a:pt x="5994603" y="2224"/>
                  </a:lnTo>
                  <a:lnTo>
                    <a:pt x="5928232" y="1665"/>
                  </a:lnTo>
                  <a:lnTo>
                    <a:pt x="5861181" y="1182"/>
                  </a:lnTo>
                  <a:lnTo>
                    <a:pt x="5793475" y="777"/>
                  </a:lnTo>
                  <a:lnTo>
                    <a:pt x="5725142" y="454"/>
                  </a:lnTo>
                  <a:lnTo>
                    <a:pt x="5656207" y="215"/>
                  </a:lnTo>
                  <a:lnTo>
                    <a:pt x="5586697" y="62"/>
                  </a:lnTo>
                  <a:lnTo>
                    <a:pt x="5516637" y="0"/>
                  </a:lnTo>
                  <a:lnTo>
                    <a:pt x="5446053" y="29"/>
                  </a:lnTo>
                  <a:lnTo>
                    <a:pt x="5374973" y="154"/>
                  </a:lnTo>
                  <a:lnTo>
                    <a:pt x="5303422" y="377"/>
                  </a:lnTo>
                  <a:lnTo>
                    <a:pt x="5231426" y="700"/>
                  </a:lnTo>
                  <a:lnTo>
                    <a:pt x="5159011" y="1127"/>
                  </a:lnTo>
                  <a:lnTo>
                    <a:pt x="5086204" y="1660"/>
                  </a:lnTo>
                  <a:lnTo>
                    <a:pt x="5013031" y="2302"/>
                  </a:lnTo>
                  <a:lnTo>
                    <a:pt x="4939517" y="3056"/>
                  </a:lnTo>
                  <a:lnTo>
                    <a:pt x="4865690" y="3924"/>
                  </a:lnTo>
                  <a:lnTo>
                    <a:pt x="4791575" y="4910"/>
                  </a:lnTo>
                  <a:lnTo>
                    <a:pt x="4717198" y="6016"/>
                  </a:lnTo>
                  <a:lnTo>
                    <a:pt x="4642585" y="7244"/>
                  </a:lnTo>
                  <a:lnTo>
                    <a:pt x="4567764" y="8599"/>
                  </a:lnTo>
                  <a:lnTo>
                    <a:pt x="4492759" y="10081"/>
                  </a:lnTo>
                  <a:lnTo>
                    <a:pt x="4417597" y="11695"/>
                  </a:lnTo>
                  <a:lnTo>
                    <a:pt x="4342305" y="13443"/>
                  </a:lnTo>
                  <a:lnTo>
                    <a:pt x="4266907" y="15328"/>
                  </a:lnTo>
                  <a:lnTo>
                    <a:pt x="4191432" y="17352"/>
                  </a:lnTo>
                  <a:lnTo>
                    <a:pt x="4115904" y="19518"/>
                  </a:lnTo>
                  <a:lnTo>
                    <a:pt x="4040349" y="21829"/>
                  </a:lnTo>
                  <a:lnTo>
                    <a:pt x="3985135" y="23611"/>
                  </a:lnTo>
                  <a:lnTo>
                    <a:pt x="3929931" y="25472"/>
                  </a:lnTo>
                  <a:lnTo>
                    <a:pt x="3874748" y="27410"/>
                  </a:lnTo>
                  <a:lnTo>
                    <a:pt x="3819595" y="29426"/>
                  </a:lnTo>
                  <a:lnTo>
                    <a:pt x="3764483" y="31520"/>
                  </a:lnTo>
                  <a:lnTo>
                    <a:pt x="3709422" y="33690"/>
                  </a:lnTo>
                  <a:lnTo>
                    <a:pt x="3654422" y="35936"/>
                  </a:lnTo>
                  <a:lnTo>
                    <a:pt x="3599494" y="38259"/>
                  </a:lnTo>
                  <a:lnTo>
                    <a:pt x="3544647" y="40656"/>
                  </a:lnTo>
                  <a:lnTo>
                    <a:pt x="3489893" y="43129"/>
                  </a:lnTo>
                  <a:lnTo>
                    <a:pt x="3435240" y="45676"/>
                  </a:lnTo>
                  <a:lnTo>
                    <a:pt x="3380700" y="48298"/>
                  </a:lnTo>
                  <a:lnTo>
                    <a:pt x="3326282" y="50993"/>
                  </a:lnTo>
                  <a:lnTo>
                    <a:pt x="3271997" y="53761"/>
                  </a:lnTo>
                  <a:lnTo>
                    <a:pt x="3217855" y="56602"/>
                  </a:lnTo>
                  <a:lnTo>
                    <a:pt x="3163866" y="59516"/>
                  </a:lnTo>
                  <a:lnTo>
                    <a:pt x="3110040" y="62501"/>
                  </a:lnTo>
                  <a:lnTo>
                    <a:pt x="3056388" y="65558"/>
                  </a:lnTo>
                  <a:lnTo>
                    <a:pt x="3002920" y="68686"/>
                  </a:lnTo>
                  <a:lnTo>
                    <a:pt x="2949646" y="71885"/>
                  </a:lnTo>
                  <a:lnTo>
                    <a:pt x="2896576" y="75154"/>
                  </a:lnTo>
                  <a:lnTo>
                    <a:pt x="2843720" y="78493"/>
                  </a:lnTo>
                  <a:lnTo>
                    <a:pt x="2791089" y="81900"/>
                  </a:lnTo>
                  <a:lnTo>
                    <a:pt x="2738693" y="85377"/>
                  </a:lnTo>
                  <a:lnTo>
                    <a:pt x="2686541" y="88922"/>
                  </a:lnTo>
                  <a:lnTo>
                    <a:pt x="2634646" y="92536"/>
                  </a:lnTo>
                  <a:lnTo>
                    <a:pt x="2583015" y="96217"/>
                  </a:lnTo>
                  <a:lnTo>
                    <a:pt x="2531660" y="99965"/>
                  </a:lnTo>
                  <a:lnTo>
                    <a:pt x="2480591" y="103779"/>
                  </a:lnTo>
                  <a:lnTo>
                    <a:pt x="2429819" y="107660"/>
                  </a:lnTo>
                  <a:lnTo>
                    <a:pt x="2379352" y="111607"/>
                  </a:lnTo>
                  <a:lnTo>
                    <a:pt x="2329202" y="115619"/>
                  </a:lnTo>
                  <a:lnTo>
                    <a:pt x="2279379" y="119696"/>
                  </a:lnTo>
                  <a:lnTo>
                    <a:pt x="2229893" y="123838"/>
                  </a:lnTo>
                  <a:lnTo>
                    <a:pt x="2180753" y="128043"/>
                  </a:lnTo>
                  <a:lnTo>
                    <a:pt x="2131972" y="132313"/>
                  </a:lnTo>
                  <a:lnTo>
                    <a:pt x="2083557" y="136645"/>
                  </a:lnTo>
                  <a:lnTo>
                    <a:pt x="2035521" y="141040"/>
                  </a:lnTo>
                  <a:lnTo>
                    <a:pt x="1987872" y="145498"/>
                  </a:lnTo>
                  <a:lnTo>
                    <a:pt x="1940622" y="150018"/>
                  </a:lnTo>
                  <a:lnTo>
                    <a:pt x="1893780" y="154599"/>
                  </a:lnTo>
                  <a:lnTo>
                    <a:pt x="1847357" y="159241"/>
                  </a:lnTo>
                  <a:lnTo>
                    <a:pt x="1801362" y="163943"/>
                  </a:lnTo>
                  <a:lnTo>
                    <a:pt x="1755807" y="168706"/>
                  </a:lnTo>
                  <a:lnTo>
                    <a:pt x="1710700" y="173528"/>
                  </a:lnTo>
                  <a:lnTo>
                    <a:pt x="1666054" y="178410"/>
                  </a:lnTo>
                  <a:lnTo>
                    <a:pt x="1621877" y="183351"/>
                  </a:lnTo>
                  <a:lnTo>
                    <a:pt x="1578179" y="188349"/>
                  </a:lnTo>
                  <a:lnTo>
                    <a:pt x="1534972" y="193406"/>
                  </a:lnTo>
                  <a:lnTo>
                    <a:pt x="1492265" y="198521"/>
                  </a:lnTo>
                  <a:lnTo>
                    <a:pt x="1450069" y="203692"/>
                  </a:lnTo>
                  <a:lnTo>
                    <a:pt x="1408393" y="208921"/>
                  </a:lnTo>
                  <a:lnTo>
                    <a:pt x="1345684" y="217025"/>
                  </a:lnTo>
                  <a:lnTo>
                    <a:pt x="1284254" y="225260"/>
                  </a:lnTo>
                  <a:lnTo>
                    <a:pt x="1224139" y="233623"/>
                  </a:lnTo>
                  <a:lnTo>
                    <a:pt x="1165375" y="242113"/>
                  </a:lnTo>
                  <a:lnTo>
                    <a:pt x="1107998" y="250728"/>
                  </a:lnTo>
                  <a:lnTo>
                    <a:pt x="1052047" y="259466"/>
                  </a:lnTo>
                  <a:lnTo>
                    <a:pt x="997556" y="268327"/>
                  </a:lnTo>
                  <a:lnTo>
                    <a:pt x="944563" y="277309"/>
                  </a:lnTo>
                  <a:lnTo>
                    <a:pt x="893105" y="286409"/>
                  </a:lnTo>
                  <a:lnTo>
                    <a:pt x="843216" y="295627"/>
                  </a:lnTo>
                  <a:lnTo>
                    <a:pt x="794935" y="304961"/>
                  </a:lnTo>
                  <a:lnTo>
                    <a:pt x="748298" y="314409"/>
                  </a:lnTo>
                  <a:lnTo>
                    <a:pt x="703341" y="323970"/>
                  </a:lnTo>
                  <a:lnTo>
                    <a:pt x="660100" y="333642"/>
                  </a:lnTo>
                  <a:lnTo>
                    <a:pt x="618613" y="343423"/>
                  </a:lnTo>
                  <a:lnTo>
                    <a:pt x="578915" y="353313"/>
                  </a:lnTo>
                  <a:lnTo>
                    <a:pt x="541044" y="363309"/>
                  </a:lnTo>
                  <a:lnTo>
                    <a:pt x="502848" y="374045"/>
                  </a:lnTo>
                  <a:lnTo>
                    <a:pt x="432939" y="395865"/>
                  </a:lnTo>
                  <a:lnTo>
                    <a:pt x="386354" y="412527"/>
                  </a:lnTo>
                  <a:lnTo>
                    <a:pt x="344944" y="429436"/>
                  </a:lnTo>
                  <a:lnTo>
                    <a:pt x="338556" y="43227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31" y="1275501"/>
              <a:ext cx="156106" cy="150935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774" y="2966375"/>
            <a:ext cx="2419473" cy="595799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378483" y="3676774"/>
            <a:ext cx="7515859" cy="727710"/>
            <a:chOff x="451774" y="3825849"/>
            <a:chExt cx="7515859" cy="727710"/>
          </a:xfrm>
        </p:grpSpPr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7449" y="3825849"/>
              <a:ext cx="3819749" cy="72725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74" y="3825849"/>
              <a:ext cx="3695681" cy="683699"/>
            </a:xfrm>
            <a:prstGeom prst="rect">
              <a:avLst/>
            </a:prstGeom>
          </p:spPr>
        </p:pic>
      </p:grpSp>
      <p:sp>
        <p:nvSpPr>
          <p:cNvPr id="60" name="Title 59">
            <a:extLst>
              <a:ext uri="{FF2B5EF4-FFF2-40B4-BE49-F238E27FC236}">
                <a16:creationId xmlns:a16="http://schemas.microsoft.com/office/drawing/2014/main" id="{4731517C-360E-9024-DCE5-AA331402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7277100" cy="716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0"/>
              </a:lnSpc>
              <a:spcBef>
                <a:spcPts val="100"/>
              </a:spcBef>
            </a:pPr>
            <a:r>
              <a:rPr sz="2400" dirty="0"/>
              <a:t>Sequential</a:t>
            </a:r>
            <a:r>
              <a:rPr sz="2400" spc="-135" dirty="0"/>
              <a:t> </a:t>
            </a:r>
            <a:r>
              <a:rPr sz="2400" dirty="0"/>
              <a:t>Processing</a:t>
            </a:r>
            <a:r>
              <a:rPr sz="2400" spc="-135" dirty="0"/>
              <a:t> </a:t>
            </a:r>
            <a:r>
              <a:rPr sz="2400" dirty="0"/>
              <a:t>of</a:t>
            </a:r>
            <a:r>
              <a:rPr sz="2400" spc="-130" dirty="0"/>
              <a:t> </a:t>
            </a:r>
            <a:r>
              <a:rPr sz="2400" spc="-30" dirty="0"/>
              <a:t>Non-</a:t>
            </a:r>
            <a:r>
              <a:rPr sz="2400" dirty="0"/>
              <a:t>Sequence</a:t>
            </a:r>
            <a:r>
              <a:rPr sz="2400" spc="-135" dirty="0"/>
              <a:t> </a:t>
            </a:r>
            <a:r>
              <a:rPr sz="2400" spc="-20" dirty="0"/>
              <a:t>Data</a:t>
            </a:r>
            <a:endParaRPr sz="2400" dirty="0"/>
          </a:p>
          <a:p>
            <a:pPr marL="2073910">
              <a:lnSpc>
                <a:spcPts val="2120"/>
              </a:lnSpc>
            </a:pPr>
            <a:r>
              <a:rPr sz="1800" dirty="0"/>
              <a:t>Generate</a:t>
            </a:r>
            <a:r>
              <a:rPr sz="1800" spc="-30" dirty="0"/>
              <a:t> </a:t>
            </a:r>
            <a:r>
              <a:rPr sz="1800" dirty="0"/>
              <a:t>images</a:t>
            </a:r>
            <a:r>
              <a:rPr sz="1800" spc="-15" dirty="0"/>
              <a:t> </a:t>
            </a:r>
            <a:r>
              <a:rPr sz="1800" dirty="0"/>
              <a:t>one</a:t>
            </a:r>
            <a:r>
              <a:rPr sz="1800" spc="-15" dirty="0"/>
              <a:t> </a:t>
            </a:r>
            <a:r>
              <a:rPr sz="1800" dirty="0"/>
              <a:t>piece</a:t>
            </a:r>
            <a:r>
              <a:rPr sz="1800" spc="-20" dirty="0"/>
              <a:t> </a:t>
            </a:r>
            <a:r>
              <a:rPr sz="1800" dirty="0"/>
              <a:t>at</a:t>
            </a:r>
            <a:r>
              <a:rPr sz="1800" spc="-15" dirty="0"/>
              <a:t> </a:t>
            </a:r>
            <a:r>
              <a:rPr sz="1800" dirty="0"/>
              <a:t>a</a:t>
            </a:r>
            <a:r>
              <a:rPr sz="1800" spc="-15" dirty="0"/>
              <a:t> </a:t>
            </a:r>
            <a:r>
              <a:rPr sz="1800" spc="-10" dirty="0"/>
              <a:t>time!</a:t>
            </a:r>
            <a:endParaRPr sz="1800" dirty="0"/>
          </a:p>
        </p:txBody>
      </p:sp>
      <p:sp>
        <p:nvSpPr>
          <p:cNvPr id="3" name="object 3"/>
          <p:cNvSpPr txBox="1"/>
          <p:nvPr/>
        </p:nvSpPr>
        <p:spPr>
          <a:xfrm>
            <a:off x="130881" y="4386680"/>
            <a:ext cx="50952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Gregor</a:t>
            </a:r>
            <a:r>
              <a:rPr sz="7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et</a:t>
            </a:r>
            <a:r>
              <a:rPr sz="7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al,</a:t>
            </a:r>
            <a:r>
              <a:rPr sz="7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spc="-20" dirty="0">
                <a:solidFill>
                  <a:schemeClr val="bg1"/>
                </a:solidFill>
                <a:latin typeface="Arial"/>
                <a:cs typeface="Arial"/>
              </a:rPr>
              <a:t>“DRAW:</a:t>
            </a:r>
            <a:r>
              <a:rPr sz="7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7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chemeClr val="bg1"/>
                </a:solidFill>
                <a:latin typeface="Arial"/>
                <a:cs typeface="Arial"/>
              </a:rPr>
              <a:t>Recurrent</a:t>
            </a:r>
            <a:r>
              <a:rPr sz="7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Neural</a:t>
            </a:r>
            <a:r>
              <a:rPr sz="7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Network</a:t>
            </a:r>
            <a:r>
              <a:rPr sz="7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For</a:t>
            </a:r>
            <a:r>
              <a:rPr sz="7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Image</a:t>
            </a:r>
            <a:r>
              <a:rPr sz="700" spc="-10" dirty="0">
                <a:solidFill>
                  <a:schemeClr val="bg1"/>
                </a:solidFill>
                <a:latin typeface="Arial"/>
                <a:cs typeface="Arial"/>
              </a:rPr>
              <a:t> Generation”,</a:t>
            </a:r>
            <a:r>
              <a:rPr sz="7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chemeClr val="bg1"/>
                </a:solidFill>
                <a:latin typeface="Arial"/>
                <a:cs typeface="Arial"/>
              </a:rPr>
              <a:t>ICML</a:t>
            </a:r>
            <a:r>
              <a:rPr sz="7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spc="-20" dirty="0">
                <a:solidFill>
                  <a:schemeClr val="bg1"/>
                </a:solidFill>
                <a:latin typeface="Arial"/>
                <a:cs typeface="Arial"/>
              </a:rPr>
              <a:t>2015</a:t>
            </a:r>
            <a:endParaRPr sz="7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Figure</a:t>
            </a:r>
            <a:r>
              <a:rPr sz="7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copyright</a:t>
            </a:r>
            <a:r>
              <a:rPr sz="7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Karol</a:t>
            </a:r>
            <a:r>
              <a:rPr sz="7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chemeClr val="bg1"/>
                </a:solidFill>
                <a:latin typeface="Arial"/>
                <a:cs typeface="Arial"/>
              </a:rPr>
              <a:t>Gregor,</a:t>
            </a:r>
            <a:r>
              <a:rPr sz="7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Ivo</a:t>
            </a:r>
            <a:r>
              <a:rPr sz="7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chemeClr val="bg1"/>
                </a:solidFill>
                <a:latin typeface="Arial"/>
                <a:cs typeface="Arial"/>
              </a:rPr>
              <a:t>Danihelka,</a:t>
            </a:r>
            <a:r>
              <a:rPr sz="7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Alex</a:t>
            </a:r>
            <a:r>
              <a:rPr sz="7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chemeClr val="bg1"/>
                </a:solidFill>
                <a:latin typeface="Arial"/>
                <a:cs typeface="Arial"/>
              </a:rPr>
              <a:t>Graves,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Danilo</a:t>
            </a:r>
            <a:r>
              <a:rPr sz="7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Jimenez</a:t>
            </a:r>
            <a:r>
              <a:rPr sz="7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Rezende,</a:t>
            </a:r>
            <a:r>
              <a:rPr sz="7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7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Daan</a:t>
            </a:r>
            <a:r>
              <a:rPr sz="7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chemeClr val="bg1"/>
                </a:solidFill>
                <a:latin typeface="Arial"/>
                <a:cs typeface="Arial"/>
              </a:rPr>
              <a:t>Wierstra,</a:t>
            </a:r>
            <a:r>
              <a:rPr sz="7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2015.</a:t>
            </a:r>
            <a:r>
              <a:rPr sz="7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chemeClr val="bg1"/>
                </a:solidFill>
                <a:latin typeface="Arial"/>
                <a:cs typeface="Arial"/>
              </a:rPr>
              <a:t>Reproduced</a:t>
            </a:r>
            <a:r>
              <a:rPr sz="7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spc="-20" dirty="0">
                <a:solidFill>
                  <a:schemeClr val="bg1"/>
                </a:solidFill>
                <a:latin typeface="Arial"/>
                <a:cs typeface="Arial"/>
              </a:rPr>
              <a:t>with</a:t>
            </a:r>
            <a:r>
              <a:rPr sz="700" spc="5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chemeClr val="bg1"/>
                </a:solidFill>
                <a:latin typeface="Arial"/>
                <a:cs typeface="Arial"/>
              </a:rPr>
              <a:t>permission.</a:t>
            </a:r>
            <a:endParaRPr sz="7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050" y="1122700"/>
            <a:ext cx="3200601" cy="3200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5400" y="1122700"/>
            <a:ext cx="3200600" cy="32006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51774" y="1335676"/>
            <a:ext cx="8129270" cy="1165225"/>
            <a:chOff x="451774" y="1335676"/>
            <a:chExt cx="8129270" cy="1165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774" y="1335676"/>
              <a:ext cx="1830968" cy="11651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150" y="1335676"/>
              <a:ext cx="1830968" cy="11651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525" y="1335676"/>
              <a:ext cx="1830968" cy="11651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9900" y="1335676"/>
              <a:ext cx="1830968" cy="11651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9238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04454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7975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44662" y="1441187"/>
            <a:ext cx="434340" cy="488315"/>
            <a:chOff x="1844662" y="1441187"/>
            <a:chExt cx="434340" cy="488315"/>
          </a:xfrm>
        </p:grpSpPr>
        <p:sp>
          <p:nvSpPr>
            <p:cNvPr id="18" name="object 18"/>
            <p:cNvSpPr/>
            <p:nvPr/>
          </p:nvSpPr>
          <p:spPr>
            <a:xfrm>
              <a:off x="1851700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92649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00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300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300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86425" y="457664"/>
            <a:ext cx="4127500" cy="79756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latin typeface="Arial"/>
                <a:cs typeface="Arial"/>
              </a:rPr>
              <a:t>Gradients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 marL="1836420">
              <a:lnSpc>
                <a:spcPct val="100000"/>
              </a:lnSpc>
              <a:spcBef>
                <a:spcPts val="980"/>
              </a:spcBef>
              <a:tabLst>
                <a:tab pos="394652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54751" y="1441187"/>
            <a:ext cx="2524760" cy="488315"/>
            <a:chOff x="3954751" y="1441187"/>
            <a:chExt cx="2524760" cy="488315"/>
          </a:xfrm>
        </p:grpSpPr>
        <p:sp>
          <p:nvSpPr>
            <p:cNvPr id="26" name="object 26"/>
            <p:cNvSpPr/>
            <p:nvPr/>
          </p:nvSpPr>
          <p:spPr>
            <a:xfrm>
              <a:off x="3961788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02738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52572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3522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743799" y="242811"/>
            <a:ext cx="32029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8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tabLst>
                <a:tab pos="267906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17462" y="878035"/>
            <a:ext cx="8109584" cy="1051560"/>
            <a:chOff x="617462" y="878035"/>
            <a:chExt cx="8109584" cy="1051560"/>
          </a:xfrm>
        </p:grpSpPr>
        <p:sp>
          <p:nvSpPr>
            <p:cNvPr id="40" name="object 40"/>
            <p:cNvSpPr/>
            <p:nvPr/>
          </p:nvSpPr>
          <p:spPr>
            <a:xfrm>
              <a:off x="8151504" y="1497422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92453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4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8975" y="1697224"/>
              <a:ext cx="196215" cy="0"/>
            </a:xfrm>
            <a:custGeom>
              <a:avLst/>
              <a:gdLst/>
              <a:ahLst/>
              <a:cxnLst/>
              <a:rect l="l" t="t" r="r" b="b"/>
              <a:pathLst>
                <a:path w="196215">
                  <a:moveTo>
                    <a:pt x="1957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1750" y="892322"/>
              <a:ext cx="8081009" cy="937894"/>
            </a:xfrm>
            <a:custGeom>
              <a:avLst/>
              <a:gdLst/>
              <a:ahLst/>
              <a:cxnLst/>
              <a:rect l="l" t="t" r="r" b="b"/>
              <a:pathLst>
                <a:path w="8081009" h="937894">
                  <a:moveTo>
                    <a:pt x="0" y="742652"/>
                  </a:moveTo>
                  <a:lnTo>
                    <a:pt x="5601" y="698009"/>
                  </a:lnTo>
                  <a:lnTo>
                    <a:pt x="21558" y="657028"/>
                  </a:lnTo>
                  <a:lnTo>
                    <a:pt x="46595" y="620877"/>
                  </a:lnTo>
                  <a:lnTo>
                    <a:pt x="79442" y="590725"/>
                  </a:lnTo>
                  <a:lnTo>
                    <a:pt x="118823" y="567741"/>
                  </a:lnTo>
                  <a:lnTo>
                    <a:pt x="163467" y="553094"/>
                  </a:lnTo>
                  <a:lnTo>
                    <a:pt x="212099" y="547952"/>
                  </a:lnTo>
                  <a:lnTo>
                    <a:pt x="260732" y="553094"/>
                  </a:lnTo>
                  <a:lnTo>
                    <a:pt x="305376" y="567741"/>
                  </a:lnTo>
                  <a:lnTo>
                    <a:pt x="344757" y="590725"/>
                  </a:lnTo>
                  <a:lnTo>
                    <a:pt x="377603" y="620877"/>
                  </a:lnTo>
                  <a:lnTo>
                    <a:pt x="402641" y="657028"/>
                  </a:lnTo>
                  <a:lnTo>
                    <a:pt x="418598" y="698009"/>
                  </a:lnTo>
                  <a:lnTo>
                    <a:pt x="424199" y="742652"/>
                  </a:lnTo>
                  <a:lnTo>
                    <a:pt x="418598" y="787295"/>
                  </a:lnTo>
                  <a:lnTo>
                    <a:pt x="402641" y="828276"/>
                  </a:lnTo>
                  <a:lnTo>
                    <a:pt x="377603" y="864427"/>
                  </a:lnTo>
                  <a:lnTo>
                    <a:pt x="344757" y="894578"/>
                  </a:lnTo>
                  <a:lnTo>
                    <a:pt x="305376" y="917562"/>
                  </a:lnTo>
                  <a:lnTo>
                    <a:pt x="260732" y="932210"/>
                  </a:lnTo>
                  <a:lnTo>
                    <a:pt x="212099" y="937352"/>
                  </a:lnTo>
                  <a:lnTo>
                    <a:pt x="163467" y="932210"/>
                  </a:lnTo>
                  <a:lnTo>
                    <a:pt x="118823" y="917562"/>
                  </a:lnTo>
                  <a:lnTo>
                    <a:pt x="79442" y="894578"/>
                  </a:lnTo>
                  <a:lnTo>
                    <a:pt x="46595" y="864427"/>
                  </a:lnTo>
                  <a:lnTo>
                    <a:pt x="21558" y="828276"/>
                  </a:lnTo>
                  <a:lnTo>
                    <a:pt x="5601" y="787295"/>
                  </a:lnTo>
                  <a:lnTo>
                    <a:pt x="0" y="742652"/>
                  </a:lnTo>
                  <a:close/>
                </a:path>
                <a:path w="8081009" h="937894">
                  <a:moveTo>
                    <a:pt x="7656549" y="259427"/>
                  </a:moveTo>
                  <a:lnTo>
                    <a:pt x="7662151" y="214784"/>
                  </a:lnTo>
                  <a:lnTo>
                    <a:pt x="7678107" y="173803"/>
                  </a:lnTo>
                  <a:lnTo>
                    <a:pt x="7703145" y="137652"/>
                  </a:lnTo>
                  <a:lnTo>
                    <a:pt x="7735992" y="107500"/>
                  </a:lnTo>
                  <a:lnTo>
                    <a:pt x="7775373" y="84516"/>
                  </a:lnTo>
                  <a:lnTo>
                    <a:pt x="7820017" y="69869"/>
                  </a:lnTo>
                  <a:lnTo>
                    <a:pt x="7868649" y="64727"/>
                  </a:lnTo>
                  <a:lnTo>
                    <a:pt x="7917282" y="69869"/>
                  </a:lnTo>
                  <a:lnTo>
                    <a:pt x="7961926" y="84516"/>
                  </a:lnTo>
                  <a:lnTo>
                    <a:pt x="8001307" y="107500"/>
                  </a:lnTo>
                  <a:lnTo>
                    <a:pt x="8034154" y="137652"/>
                  </a:lnTo>
                  <a:lnTo>
                    <a:pt x="8059191" y="173803"/>
                  </a:lnTo>
                  <a:lnTo>
                    <a:pt x="8075148" y="214784"/>
                  </a:lnTo>
                  <a:lnTo>
                    <a:pt x="8080749" y="259427"/>
                  </a:lnTo>
                  <a:lnTo>
                    <a:pt x="8075148" y="304070"/>
                  </a:lnTo>
                  <a:lnTo>
                    <a:pt x="8059191" y="345051"/>
                  </a:lnTo>
                  <a:lnTo>
                    <a:pt x="8034154" y="381202"/>
                  </a:lnTo>
                  <a:lnTo>
                    <a:pt x="8001307" y="411353"/>
                  </a:lnTo>
                  <a:lnTo>
                    <a:pt x="7961926" y="434337"/>
                  </a:lnTo>
                  <a:lnTo>
                    <a:pt x="7917282" y="448985"/>
                  </a:lnTo>
                  <a:lnTo>
                    <a:pt x="7868649" y="454127"/>
                  </a:lnTo>
                  <a:lnTo>
                    <a:pt x="7820017" y="448985"/>
                  </a:lnTo>
                  <a:lnTo>
                    <a:pt x="7775373" y="434337"/>
                  </a:lnTo>
                  <a:lnTo>
                    <a:pt x="7735992" y="411353"/>
                  </a:lnTo>
                  <a:lnTo>
                    <a:pt x="7703145" y="381202"/>
                  </a:lnTo>
                  <a:lnTo>
                    <a:pt x="7678107" y="345051"/>
                  </a:lnTo>
                  <a:lnTo>
                    <a:pt x="7662151" y="304070"/>
                  </a:lnTo>
                  <a:lnTo>
                    <a:pt x="7656549" y="259427"/>
                  </a:lnTo>
                  <a:close/>
                </a:path>
                <a:path w="8081009" h="937894">
                  <a:moveTo>
                    <a:pt x="7868649" y="64727"/>
                  </a:moveTo>
                  <a:lnTo>
                    <a:pt x="7821430" y="57421"/>
                  </a:lnTo>
                  <a:lnTo>
                    <a:pt x="7773591" y="53584"/>
                  </a:lnTo>
                  <a:lnTo>
                    <a:pt x="7733021" y="50846"/>
                  </a:lnTo>
                  <a:lnTo>
                    <a:pt x="7685753" y="47990"/>
                  </a:lnTo>
                  <a:lnTo>
                    <a:pt x="7631997" y="45039"/>
                  </a:lnTo>
                  <a:lnTo>
                    <a:pt x="7571962" y="42013"/>
                  </a:lnTo>
                  <a:lnTo>
                    <a:pt x="7505857" y="38936"/>
                  </a:lnTo>
                  <a:lnTo>
                    <a:pt x="7433891" y="35830"/>
                  </a:lnTo>
                  <a:lnTo>
                    <a:pt x="7395776" y="34273"/>
                  </a:lnTo>
                  <a:lnTo>
                    <a:pt x="7356275" y="32716"/>
                  </a:lnTo>
                  <a:lnTo>
                    <a:pt x="7315412" y="31164"/>
                  </a:lnTo>
                  <a:lnTo>
                    <a:pt x="7273216" y="29618"/>
                  </a:lnTo>
                  <a:lnTo>
                    <a:pt x="7229711" y="28081"/>
                  </a:lnTo>
                  <a:lnTo>
                    <a:pt x="7184925" y="26556"/>
                  </a:lnTo>
                  <a:lnTo>
                    <a:pt x="7138882" y="25046"/>
                  </a:lnTo>
                  <a:lnTo>
                    <a:pt x="7091610" y="23554"/>
                  </a:lnTo>
                  <a:lnTo>
                    <a:pt x="7043135" y="22082"/>
                  </a:lnTo>
                  <a:lnTo>
                    <a:pt x="6993482" y="20633"/>
                  </a:lnTo>
                  <a:lnTo>
                    <a:pt x="6942678" y="19210"/>
                  </a:lnTo>
                  <a:lnTo>
                    <a:pt x="6890749" y="17815"/>
                  </a:lnTo>
                  <a:lnTo>
                    <a:pt x="6837721" y="16452"/>
                  </a:lnTo>
                  <a:lnTo>
                    <a:pt x="6783620" y="15124"/>
                  </a:lnTo>
                  <a:lnTo>
                    <a:pt x="6728473" y="13832"/>
                  </a:lnTo>
                  <a:lnTo>
                    <a:pt x="6672306" y="12580"/>
                  </a:lnTo>
                  <a:lnTo>
                    <a:pt x="6615144" y="11371"/>
                  </a:lnTo>
                  <a:lnTo>
                    <a:pt x="6557014" y="10206"/>
                  </a:lnTo>
                  <a:lnTo>
                    <a:pt x="6497943" y="9090"/>
                  </a:lnTo>
                  <a:lnTo>
                    <a:pt x="6437956" y="8025"/>
                  </a:lnTo>
                  <a:lnTo>
                    <a:pt x="6377079" y="7013"/>
                  </a:lnTo>
                  <a:lnTo>
                    <a:pt x="6315339" y="6058"/>
                  </a:lnTo>
                  <a:lnTo>
                    <a:pt x="6252761" y="5162"/>
                  </a:lnTo>
                  <a:lnTo>
                    <a:pt x="6189373" y="4328"/>
                  </a:lnTo>
                  <a:lnTo>
                    <a:pt x="6125200" y="3558"/>
                  </a:lnTo>
                  <a:lnTo>
                    <a:pt x="6060267" y="2856"/>
                  </a:lnTo>
                  <a:lnTo>
                    <a:pt x="5994603" y="2224"/>
                  </a:lnTo>
                  <a:lnTo>
                    <a:pt x="5928232" y="1665"/>
                  </a:lnTo>
                  <a:lnTo>
                    <a:pt x="5861181" y="1182"/>
                  </a:lnTo>
                  <a:lnTo>
                    <a:pt x="5793475" y="777"/>
                  </a:lnTo>
                  <a:lnTo>
                    <a:pt x="5725142" y="454"/>
                  </a:lnTo>
                  <a:lnTo>
                    <a:pt x="5656207" y="215"/>
                  </a:lnTo>
                  <a:lnTo>
                    <a:pt x="5586697" y="62"/>
                  </a:lnTo>
                  <a:lnTo>
                    <a:pt x="5516637" y="0"/>
                  </a:lnTo>
                  <a:lnTo>
                    <a:pt x="5446053" y="29"/>
                  </a:lnTo>
                  <a:lnTo>
                    <a:pt x="5374973" y="154"/>
                  </a:lnTo>
                  <a:lnTo>
                    <a:pt x="5303422" y="377"/>
                  </a:lnTo>
                  <a:lnTo>
                    <a:pt x="5231426" y="700"/>
                  </a:lnTo>
                  <a:lnTo>
                    <a:pt x="5159011" y="1127"/>
                  </a:lnTo>
                  <a:lnTo>
                    <a:pt x="5086204" y="1660"/>
                  </a:lnTo>
                  <a:lnTo>
                    <a:pt x="5013031" y="2302"/>
                  </a:lnTo>
                  <a:lnTo>
                    <a:pt x="4939517" y="3056"/>
                  </a:lnTo>
                  <a:lnTo>
                    <a:pt x="4865690" y="3924"/>
                  </a:lnTo>
                  <a:lnTo>
                    <a:pt x="4791575" y="4910"/>
                  </a:lnTo>
                  <a:lnTo>
                    <a:pt x="4717198" y="6016"/>
                  </a:lnTo>
                  <a:lnTo>
                    <a:pt x="4642585" y="7244"/>
                  </a:lnTo>
                  <a:lnTo>
                    <a:pt x="4567764" y="8599"/>
                  </a:lnTo>
                  <a:lnTo>
                    <a:pt x="4492759" y="10081"/>
                  </a:lnTo>
                  <a:lnTo>
                    <a:pt x="4417597" y="11695"/>
                  </a:lnTo>
                  <a:lnTo>
                    <a:pt x="4342305" y="13443"/>
                  </a:lnTo>
                  <a:lnTo>
                    <a:pt x="4266907" y="15328"/>
                  </a:lnTo>
                  <a:lnTo>
                    <a:pt x="4191432" y="17352"/>
                  </a:lnTo>
                  <a:lnTo>
                    <a:pt x="4115904" y="19518"/>
                  </a:lnTo>
                  <a:lnTo>
                    <a:pt x="4040349" y="21829"/>
                  </a:lnTo>
                  <a:lnTo>
                    <a:pt x="3985135" y="23611"/>
                  </a:lnTo>
                  <a:lnTo>
                    <a:pt x="3929931" y="25472"/>
                  </a:lnTo>
                  <a:lnTo>
                    <a:pt x="3874748" y="27410"/>
                  </a:lnTo>
                  <a:lnTo>
                    <a:pt x="3819595" y="29426"/>
                  </a:lnTo>
                  <a:lnTo>
                    <a:pt x="3764483" y="31520"/>
                  </a:lnTo>
                  <a:lnTo>
                    <a:pt x="3709422" y="33690"/>
                  </a:lnTo>
                  <a:lnTo>
                    <a:pt x="3654422" y="35936"/>
                  </a:lnTo>
                  <a:lnTo>
                    <a:pt x="3599494" y="38259"/>
                  </a:lnTo>
                  <a:lnTo>
                    <a:pt x="3544647" y="40656"/>
                  </a:lnTo>
                  <a:lnTo>
                    <a:pt x="3489893" y="43129"/>
                  </a:lnTo>
                  <a:lnTo>
                    <a:pt x="3435240" y="45676"/>
                  </a:lnTo>
                  <a:lnTo>
                    <a:pt x="3380700" y="48298"/>
                  </a:lnTo>
                  <a:lnTo>
                    <a:pt x="3326282" y="50993"/>
                  </a:lnTo>
                  <a:lnTo>
                    <a:pt x="3271997" y="53761"/>
                  </a:lnTo>
                  <a:lnTo>
                    <a:pt x="3217855" y="56602"/>
                  </a:lnTo>
                  <a:lnTo>
                    <a:pt x="3163866" y="59516"/>
                  </a:lnTo>
                  <a:lnTo>
                    <a:pt x="3110040" y="62501"/>
                  </a:lnTo>
                  <a:lnTo>
                    <a:pt x="3056388" y="65558"/>
                  </a:lnTo>
                  <a:lnTo>
                    <a:pt x="3002920" y="68686"/>
                  </a:lnTo>
                  <a:lnTo>
                    <a:pt x="2949646" y="71885"/>
                  </a:lnTo>
                  <a:lnTo>
                    <a:pt x="2896576" y="75154"/>
                  </a:lnTo>
                  <a:lnTo>
                    <a:pt x="2843720" y="78493"/>
                  </a:lnTo>
                  <a:lnTo>
                    <a:pt x="2791089" y="81900"/>
                  </a:lnTo>
                  <a:lnTo>
                    <a:pt x="2738693" y="85377"/>
                  </a:lnTo>
                  <a:lnTo>
                    <a:pt x="2686541" y="88922"/>
                  </a:lnTo>
                  <a:lnTo>
                    <a:pt x="2634646" y="92536"/>
                  </a:lnTo>
                  <a:lnTo>
                    <a:pt x="2583015" y="96217"/>
                  </a:lnTo>
                  <a:lnTo>
                    <a:pt x="2531660" y="99965"/>
                  </a:lnTo>
                  <a:lnTo>
                    <a:pt x="2480591" y="103779"/>
                  </a:lnTo>
                  <a:lnTo>
                    <a:pt x="2429819" y="107660"/>
                  </a:lnTo>
                  <a:lnTo>
                    <a:pt x="2379352" y="111607"/>
                  </a:lnTo>
                  <a:lnTo>
                    <a:pt x="2329202" y="115619"/>
                  </a:lnTo>
                  <a:lnTo>
                    <a:pt x="2279379" y="119696"/>
                  </a:lnTo>
                  <a:lnTo>
                    <a:pt x="2229893" y="123838"/>
                  </a:lnTo>
                  <a:lnTo>
                    <a:pt x="2180753" y="128043"/>
                  </a:lnTo>
                  <a:lnTo>
                    <a:pt x="2131972" y="132313"/>
                  </a:lnTo>
                  <a:lnTo>
                    <a:pt x="2083557" y="136645"/>
                  </a:lnTo>
                  <a:lnTo>
                    <a:pt x="2035521" y="141040"/>
                  </a:lnTo>
                  <a:lnTo>
                    <a:pt x="1987872" y="145498"/>
                  </a:lnTo>
                  <a:lnTo>
                    <a:pt x="1940622" y="150018"/>
                  </a:lnTo>
                  <a:lnTo>
                    <a:pt x="1893780" y="154599"/>
                  </a:lnTo>
                  <a:lnTo>
                    <a:pt x="1847357" y="159241"/>
                  </a:lnTo>
                  <a:lnTo>
                    <a:pt x="1801362" y="163943"/>
                  </a:lnTo>
                  <a:lnTo>
                    <a:pt x="1755807" y="168706"/>
                  </a:lnTo>
                  <a:lnTo>
                    <a:pt x="1710700" y="173528"/>
                  </a:lnTo>
                  <a:lnTo>
                    <a:pt x="1666054" y="178410"/>
                  </a:lnTo>
                  <a:lnTo>
                    <a:pt x="1621877" y="183351"/>
                  </a:lnTo>
                  <a:lnTo>
                    <a:pt x="1578179" y="188349"/>
                  </a:lnTo>
                  <a:lnTo>
                    <a:pt x="1534972" y="193406"/>
                  </a:lnTo>
                  <a:lnTo>
                    <a:pt x="1492265" y="198521"/>
                  </a:lnTo>
                  <a:lnTo>
                    <a:pt x="1450069" y="203692"/>
                  </a:lnTo>
                  <a:lnTo>
                    <a:pt x="1408393" y="208921"/>
                  </a:lnTo>
                  <a:lnTo>
                    <a:pt x="1345684" y="217025"/>
                  </a:lnTo>
                  <a:lnTo>
                    <a:pt x="1284254" y="225260"/>
                  </a:lnTo>
                  <a:lnTo>
                    <a:pt x="1224139" y="233623"/>
                  </a:lnTo>
                  <a:lnTo>
                    <a:pt x="1165375" y="242113"/>
                  </a:lnTo>
                  <a:lnTo>
                    <a:pt x="1107998" y="250728"/>
                  </a:lnTo>
                  <a:lnTo>
                    <a:pt x="1052047" y="259466"/>
                  </a:lnTo>
                  <a:lnTo>
                    <a:pt x="997556" y="268327"/>
                  </a:lnTo>
                  <a:lnTo>
                    <a:pt x="944563" y="277309"/>
                  </a:lnTo>
                  <a:lnTo>
                    <a:pt x="893105" y="286409"/>
                  </a:lnTo>
                  <a:lnTo>
                    <a:pt x="843216" y="295627"/>
                  </a:lnTo>
                  <a:lnTo>
                    <a:pt x="794935" y="304961"/>
                  </a:lnTo>
                  <a:lnTo>
                    <a:pt x="748298" y="314409"/>
                  </a:lnTo>
                  <a:lnTo>
                    <a:pt x="703341" y="323970"/>
                  </a:lnTo>
                  <a:lnTo>
                    <a:pt x="660100" y="333642"/>
                  </a:lnTo>
                  <a:lnTo>
                    <a:pt x="618613" y="343423"/>
                  </a:lnTo>
                  <a:lnTo>
                    <a:pt x="578915" y="353313"/>
                  </a:lnTo>
                  <a:lnTo>
                    <a:pt x="541044" y="363309"/>
                  </a:lnTo>
                  <a:lnTo>
                    <a:pt x="502848" y="374045"/>
                  </a:lnTo>
                  <a:lnTo>
                    <a:pt x="432939" y="395865"/>
                  </a:lnTo>
                  <a:lnTo>
                    <a:pt x="386354" y="412527"/>
                  </a:lnTo>
                  <a:lnTo>
                    <a:pt x="344944" y="429436"/>
                  </a:lnTo>
                  <a:lnTo>
                    <a:pt x="338556" y="43227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31" y="1275501"/>
              <a:ext cx="156106" cy="150935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774" y="2966375"/>
            <a:ext cx="2419473" cy="595799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451774" y="3807512"/>
            <a:ext cx="7515859" cy="756920"/>
            <a:chOff x="451774" y="3807512"/>
            <a:chExt cx="7515859" cy="756920"/>
          </a:xfrm>
        </p:grpSpPr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7449" y="3807512"/>
              <a:ext cx="3819749" cy="75674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74" y="3825850"/>
              <a:ext cx="3695681" cy="683699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3185324" y="3009875"/>
            <a:ext cx="5334635" cy="634365"/>
            <a:chOff x="3185324" y="3009875"/>
            <a:chExt cx="5334635" cy="634365"/>
          </a:xfrm>
        </p:grpSpPr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4375" y="3028925"/>
              <a:ext cx="5296013" cy="5957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194849" y="3019400"/>
              <a:ext cx="5315585" cy="615315"/>
            </a:xfrm>
            <a:custGeom>
              <a:avLst/>
              <a:gdLst/>
              <a:ahLst/>
              <a:cxnLst/>
              <a:rect l="l" t="t" r="r" b="b"/>
              <a:pathLst>
                <a:path w="5315584" h="615314">
                  <a:moveTo>
                    <a:pt x="0" y="0"/>
                  </a:moveTo>
                  <a:lnTo>
                    <a:pt x="5315063" y="0"/>
                  </a:lnTo>
                  <a:lnTo>
                    <a:pt x="5315063" y="614849"/>
                  </a:lnTo>
                  <a:lnTo>
                    <a:pt x="0" y="614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Title 62">
            <a:extLst>
              <a:ext uri="{FF2B5EF4-FFF2-40B4-BE49-F238E27FC236}">
                <a16:creationId xmlns:a16="http://schemas.microsoft.com/office/drawing/2014/main" id="{446C079D-3BF3-531F-AE86-2603447B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51774" y="1335676"/>
            <a:ext cx="8129270" cy="1165225"/>
            <a:chOff x="451774" y="1335676"/>
            <a:chExt cx="8129270" cy="1165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774" y="1335676"/>
              <a:ext cx="1830968" cy="11651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150" y="1335676"/>
              <a:ext cx="1830968" cy="11651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525" y="1335676"/>
              <a:ext cx="1830968" cy="11651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9900" y="1335676"/>
              <a:ext cx="1830968" cy="11651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9238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79054" y="2504313"/>
            <a:ext cx="2375535" cy="105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2156460" algn="l"/>
              </a:tabLst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900">
              <a:latin typeface="Arial"/>
              <a:cs typeface="Arial"/>
            </a:endParaRPr>
          </a:p>
          <a:p>
            <a:pPr marL="10922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Almost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always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09220">
              <a:lnSpc>
                <a:spcPct val="100000"/>
              </a:lnSpc>
            </a:pPr>
            <a:r>
              <a:rPr sz="1800" b="1" spc="-20" dirty="0">
                <a:solidFill>
                  <a:srgbClr val="FF0000"/>
                </a:solidFill>
                <a:latin typeface="Arial"/>
                <a:cs typeface="Arial"/>
              </a:rPr>
              <a:t>Vanishing</a:t>
            </a: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4662" y="1441187"/>
            <a:ext cx="434340" cy="488315"/>
            <a:chOff x="1844662" y="1441187"/>
            <a:chExt cx="434340" cy="488315"/>
          </a:xfrm>
        </p:grpSpPr>
        <p:sp>
          <p:nvSpPr>
            <p:cNvPr id="17" name="object 17"/>
            <p:cNvSpPr/>
            <p:nvPr/>
          </p:nvSpPr>
          <p:spPr>
            <a:xfrm>
              <a:off x="1851700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92649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00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300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300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86425" y="457664"/>
            <a:ext cx="4127500" cy="79756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latin typeface="Arial"/>
                <a:cs typeface="Arial"/>
              </a:rPr>
              <a:t>Gradients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 marL="1836420">
              <a:lnSpc>
                <a:spcPct val="100000"/>
              </a:lnSpc>
              <a:spcBef>
                <a:spcPts val="980"/>
              </a:spcBef>
              <a:tabLst>
                <a:tab pos="394652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54751" y="1441187"/>
            <a:ext cx="2524760" cy="488315"/>
            <a:chOff x="3954751" y="1441187"/>
            <a:chExt cx="2524760" cy="488315"/>
          </a:xfrm>
        </p:grpSpPr>
        <p:sp>
          <p:nvSpPr>
            <p:cNvPr id="25" name="object 25"/>
            <p:cNvSpPr/>
            <p:nvPr/>
          </p:nvSpPr>
          <p:spPr>
            <a:xfrm>
              <a:off x="3961788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02738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52572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93522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743799" y="242811"/>
            <a:ext cx="32029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8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tabLst>
                <a:tab pos="267906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7462" y="878035"/>
            <a:ext cx="8109584" cy="1051560"/>
            <a:chOff x="617462" y="878035"/>
            <a:chExt cx="8109584" cy="1051560"/>
          </a:xfrm>
        </p:grpSpPr>
        <p:sp>
          <p:nvSpPr>
            <p:cNvPr id="39" name="object 39"/>
            <p:cNvSpPr/>
            <p:nvPr/>
          </p:nvSpPr>
          <p:spPr>
            <a:xfrm>
              <a:off x="8151504" y="1497422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92453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4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78975" y="1697224"/>
              <a:ext cx="196215" cy="0"/>
            </a:xfrm>
            <a:custGeom>
              <a:avLst/>
              <a:gdLst/>
              <a:ahLst/>
              <a:cxnLst/>
              <a:rect l="l" t="t" r="r" b="b"/>
              <a:pathLst>
                <a:path w="196215">
                  <a:moveTo>
                    <a:pt x="1957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1750" y="892322"/>
              <a:ext cx="8081009" cy="937894"/>
            </a:xfrm>
            <a:custGeom>
              <a:avLst/>
              <a:gdLst/>
              <a:ahLst/>
              <a:cxnLst/>
              <a:rect l="l" t="t" r="r" b="b"/>
              <a:pathLst>
                <a:path w="8081009" h="937894">
                  <a:moveTo>
                    <a:pt x="0" y="742652"/>
                  </a:moveTo>
                  <a:lnTo>
                    <a:pt x="5601" y="698009"/>
                  </a:lnTo>
                  <a:lnTo>
                    <a:pt x="21558" y="657028"/>
                  </a:lnTo>
                  <a:lnTo>
                    <a:pt x="46595" y="620877"/>
                  </a:lnTo>
                  <a:lnTo>
                    <a:pt x="79442" y="590725"/>
                  </a:lnTo>
                  <a:lnTo>
                    <a:pt x="118823" y="567741"/>
                  </a:lnTo>
                  <a:lnTo>
                    <a:pt x="163467" y="553094"/>
                  </a:lnTo>
                  <a:lnTo>
                    <a:pt x="212099" y="547952"/>
                  </a:lnTo>
                  <a:lnTo>
                    <a:pt x="260732" y="553094"/>
                  </a:lnTo>
                  <a:lnTo>
                    <a:pt x="305376" y="567741"/>
                  </a:lnTo>
                  <a:lnTo>
                    <a:pt x="344757" y="590725"/>
                  </a:lnTo>
                  <a:lnTo>
                    <a:pt x="377603" y="620877"/>
                  </a:lnTo>
                  <a:lnTo>
                    <a:pt x="402641" y="657028"/>
                  </a:lnTo>
                  <a:lnTo>
                    <a:pt x="418598" y="698009"/>
                  </a:lnTo>
                  <a:lnTo>
                    <a:pt x="424199" y="742652"/>
                  </a:lnTo>
                  <a:lnTo>
                    <a:pt x="418598" y="787295"/>
                  </a:lnTo>
                  <a:lnTo>
                    <a:pt x="402641" y="828276"/>
                  </a:lnTo>
                  <a:lnTo>
                    <a:pt x="377603" y="864427"/>
                  </a:lnTo>
                  <a:lnTo>
                    <a:pt x="344757" y="894578"/>
                  </a:lnTo>
                  <a:lnTo>
                    <a:pt x="305376" y="917562"/>
                  </a:lnTo>
                  <a:lnTo>
                    <a:pt x="260732" y="932210"/>
                  </a:lnTo>
                  <a:lnTo>
                    <a:pt x="212099" y="937352"/>
                  </a:lnTo>
                  <a:lnTo>
                    <a:pt x="163467" y="932210"/>
                  </a:lnTo>
                  <a:lnTo>
                    <a:pt x="118823" y="917562"/>
                  </a:lnTo>
                  <a:lnTo>
                    <a:pt x="79442" y="894578"/>
                  </a:lnTo>
                  <a:lnTo>
                    <a:pt x="46595" y="864427"/>
                  </a:lnTo>
                  <a:lnTo>
                    <a:pt x="21558" y="828276"/>
                  </a:lnTo>
                  <a:lnTo>
                    <a:pt x="5601" y="787295"/>
                  </a:lnTo>
                  <a:lnTo>
                    <a:pt x="0" y="742652"/>
                  </a:lnTo>
                  <a:close/>
                </a:path>
                <a:path w="8081009" h="937894">
                  <a:moveTo>
                    <a:pt x="7656549" y="259427"/>
                  </a:moveTo>
                  <a:lnTo>
                    <a:pt x="7662151" y="214784"/>
                  </a:lnTo>
                  <a:lnTo>
                    <a:pt x="7678107" y="173803"/>
                  </a:lnTo>
                  <a:lnTo>
                    <a:pt x="7703145" y="137652"/>
                  </a:lnTo>
                  <a:lnTo>
                    <a:pt x="7735992" y="107500"/>
                  </a:lnTo>
                  <a:lnTo>
                    <a:pt x="7775373" y="84516"/>
                  </a:lnTo>
                  <a:lnTo>
                    <a:pt x="7820017" y="69869"/>
                  </a:lnTo>
                  <a:lnTo>
                    <a:pt x="7868649" y="64727"/>
                  </a:lnTo>
                  <a:lnTo>
                    <a:pt x="7917282" y="69869"/>
                  </a:lnTo>
                  <a:lnTo>
                    <a:pt x="7961926" y="84516"/>
                  </a:lnTo>
                  <a:lnTo>
                    <a:pt x="8001307" y="107500"/>
                  </a:lnTo>
                  <a:lnTo>
                    <a:pt x="8034154" y="137652"/>
                  </a:lnTo>
                  <a:lnTo>
                    <a:pt x="8059191" y="173803"/>
                  </a:lnTo>
                  <a:lnTo>
                    <a:pt x="8075148" y="214784"/>
                  </a:lnTo>
                  <a:lnTo>
                    <a:pt x="8080749" y="259427"/>
                  </a:lnTo>
                  <a:lnTo>
                    <a:pt x="8075148" y="304070"/>
                  </a:lnTo>
                  <a:lnTo>
                    <a:pt x="8059191" y="345051"/>
                  </a:lnTo>
                  <a:lnTo>
                    <a:pt x="8034154" y="381202"/>
                  </a:lnTo>
                  <a:lnTo>
                    <a:pt x="8001307" y="411353"/>
                  </a:lnTo>
                  <a:lnTo>
                    <a:pt x="7961926" y="434337"/>
                  </a:lnTo>
                  <a:lnTo>
                    <a:pt x="7917282" y="448985"/>
                  </a:lnTo>
                  <a:lnTo>
                    <a:pt x="7868649" y="454127"/>
                  </a:lnTo>
                  <a:lnTo>
                    <a:pt x="7820017" y="448985"/>
                  </a:lnTo>
                  <a:lnTo>
                    <a:pt x="7775373" y="434337"/>
                  </a:lnTo>
                  <a:lnTo>
                    <a:pt x="7735992" y="411353"/>
                  </a:lnTo>
                  <a:lnTo>
                    <a:pt x="7703145" y="381202"/>
                  </a:lnTo>
                  <a:lnTo>
                    <a:pt x="7678107" y="345051"/>
                  </a:lnTo>
                  <a:lnTo>
                    <a:pt x="7662151" y="304070"/>
                  </a:lnTo>
                  <a:lnTo>
                    <a:pt x="7656549" y="259427"/>
                  </a:lnTo>
                  <a:close/>
                </a:path>
                <a:path w="8081009" h="937894">
                  <a:moveTo>
                    <a:pt x="7868649" y="64727"/>
                  </a:moveTo>
                  <a:lnTo>
                    <a:pt x="7821430" y="57421"/>
                  </a:lnTo>
                  <a:lnTo>
                    <a:pt x="7773591" y="53584"/>
                  </a:lnTo>
                  <a:lnTo>
                    <a:pt x="7733021" y="50846"/>
                  </a:lnTo>
                  <a:lnTo>
                    <a:pt x="7685753" y="47990"/>
                  </a:lnTo>
                  <a:lnTo>
                    <a:pt x="7631997" y="45039"/>
                  </a:lnTo>
                  <a:lnTo>
                    <a:pt x="7571962" y="42013"/>
                  </a:lnTo>
                  <a:lnTo>
                    <a:pt x="7505857" y="38936"/>
                  </a:lnTo>
                  <a:lnTo>
                    <a:pt x="7433891" y="35830"/>
                  </a:lnTo>
                  <a:lnTo>
                    <a:pt x="7395776" y="34273"/>
                  </a:lnTo>
                  <a:lnTo>
                    <a:pt x="7356275" y="32716"/>
                  </a:lnTo>
                  <a:lnTo>
                    <a:pt x="7315412" y="31164"/>
                  </a:lnTo>
                  <a:lnTo>
                    <a:pt x="7273216" y="29618"/>
                  </a:lnTo>
                  <a:lnTo>
                    <a:pt x="7229711" y="28081"/>
                  </a:lnTo>
                  <a:lnTo>
                    <a:pt x="7184925" y="26556"/>
                  </a:lnTo>
                  <a:lnTo>
                    <a:pt x="7138882" y="25046"/>
                  </a:lnTo>
                  <a:lnTo>
                    <a:pt x="7091610" y="23554"/>
                  </a:lnTo>
                  <a:lnTo>
                    <a:pt x="7043135" y="22082"/>
                  </a:lnTo>
                  <a:lnTo>
                    <a:pt x="6993482" y="20633"/>
                  </a:lnTo>
                  <a:lnTo>
                    <a:pt x="6942678" y="19210"/>
                  </a:lnTo>
                  <a:lnTo>
                    <a:pt x="6890749" y="17815"/>
                  </a:lnTo>
                  <a:lnTo>
                    <a:pt x="6837721" y="16452"/>
                  </a:lnTo>
                  <a:lnTo>
                    <a:pt x="6783620" y="15124"/>
                  </a:lnTo>
                  <a:lnTo>
                    <a:pt x="6728473" y="13832"/>
                  </a:lnTo>
                  <a:lnTo>
                    <a:pt x="6672306" y="12580"/>
                  </a:lnTo>
                  <a:lnTo>
                    <a:pt x="6615144" y="11371"/>
                  </a:lnTo>
                  <a:lnTo>
                    <a:pt x="6557014" y="10206"/>
                  </a:lnTo>
                  <a:lnTo>
                    <a:pt x="6497943" y="9090"/>
                  </a:lnTo>
                  <a:lnTo>
                    <a:pt x="6437956" y="8025"/>
                  </a:lnTo>
                  <a:lnTo>
                    <a:pt x="6377079" y="7013"/>
                  </a:lnTo>
                  <a:lnTo>
                    <a:pt x="6315339" y="6058"/>
                  </a:lnTo>
                  <a:lnTo>
                    <a:pt x="6252761" y="5162"/>
                  </a:lnTo>
                  <a:lnTo>
                    <a:pt x="6189373" y="4328"/>
                  </a:lnTo>
                  <a:lnTo>
                    <a:pt x="6125200" y="3558"/>
                  </a:lnTo>
                  <a:lnTo>
                    <a:pt x="6060267" y="2856"/>
                  </a:lnTo>
                  <a:lnTo>
                    <a:pt x="5994603" y="2224"/>
                  </a:lnTo>
                  <a:lnTo>
                    <a:pt x="5928232" y="1665"/>
                  </a:lnTo>
                  <a:lnTo>
                    <a:pt x="5861181" y="1182"/>
                  </a:lnTo>
                  <a:lnTo>
                    <a:pt x="5793475" y="777"/>
                  </a:lnTo>
                  <a:lnTo>
                    <a:pt x="5725142" y="454"/>
                  </a:lnTo>
                  <a:lnTo>
                    <a:pt x="5656207" y="215"/>
                  </a:lnTo>
                  <a:lnTo>
                    <a:pt x="5586697" y="62"/>
                  </a:lnTo>
                  <a:lnTo>
                    <a:pt x="5516637" y="0"/>
                  </a:lnTo>
                  <a:lnTo>
                    <a:pt x="5446053" y="29"/>
                  </a:lnTo>
                  <a:lnTo>
                    <a:pt x="5374973" y="154"/>
                  </a:lnTo>
                  <a:lnTo>
                    <a:pt x="5303422" y="377"/>
                  </a:lnTo>
                  <a:lnTo>
                    <a:pt x="5231426" y="700"/>
                  </a:lnTo>
                  <a:lnTo>
                    <a:pt x="5159011" y="1127"/>
                  </a:lnTo>
                  <a:lnTo>
                    <a:pt x="5086204" y="1660"/>
                  </a:lnTo>
                  <a:lnTo>
                    <a:pt x="5013031" y="2302"/>
                  </a:lnTo>
                  <a:lnTo>
                    <a:pt x="4939517" y="3056"/>
                  </a:lnTo>
                  <a:lnTo>
                    <a:pt x="4865690" y="3924"/>
                  </a:lnTo>
                  <a:lnTo>
                    <a:pt x="4791575" y="4910"/>
                  </a:lnTo>
                  <a:lnTo>
                    <a:pt x="4717198" y="6016"/>
                  </a:lnTo>
                  <a:lnTo>
                    <a:pt x="4642585" y="7244"/>
                  </a:lnTo>
                  <a:lnTo>
                    <a:pt x="4567764" y="8599"/>
                  </a:lnTo>
                  <a:lnTo>
                    <a:pt x="4492759" y="10081"/>
                  </a:lnTo>
                  <a:lnTo>
                    <a:pt x="4417597" y="11695"/>
                  </a:lnTo>
                  <a:lnTo>
                    <a:pt x="4342305" y="13443"/>
                  </a:lnTo>
                  <a:lnTo>
                    <a:pt x="4266907" y="15328"/>
                  </a:lnTo>
                  <a:lnTo>
                    <a:pt x="4191432" y="17352"/>
                  </a:lnTo>
                  <a:lnTo>
                    <a:pt x="4115904" y="19518"/>
                  </a:lnTo>
                  <a:lnTo>
                    <a:pt x="4040349" y="21829"/>
                  </a:lnTo>
                  <a:lnTo>
                    <a:pt x="3985135" y="23611"/>
                  </a:lnTo>
                  <a:lnTo>
                    <a:pt x="3929931" y="25472"/>
                  </a:lnTo>
                  <a:lnTo>
                    <a:pt x="3874748" y="27410"/>
                  </a:lnTo>
                  <a:lnTo>
                    <a:pt x="3819595" y="29426"/>
                  </a:lnTo>
                  <a:lnTo>
                    <a:pt x="3764483" y="31520"/>
                  </a:lnTo>
                  <a:lnTo>
                    <a:pt x="3709422" y="33690"/>
                  </a:lnTo>
                  <a:lnTo>
                    <a:pt x="3654422" y="35936"/>
                  </a:lnTo>
                  <a:lnTo>
                    <a:pt x="3599494" y="38259"/>
                  </a:lnTo>
                  <a:lnTo>
                    <a:pt x="3544647" y="40656"/>
                  </a:lnTo>
                  <a:lnTo>
                    <a:pt x="3489893" y="43129"/>
                  </a:lnTo>
                  <a:lnTo>
                    <a:pt x="3435240" y="45676"/>
                  </a:lnTo>
                  <a:lnTo>
                    <a:pt x="3380700" y="48298"/>
                  </a:lnTo>
                  <a:lnTo>
                    <a:pt x="3326282" y="50993"/>
                  </a:lnTo>
                  <a:lnTo>
                    <a:pt x="3271997" y="53761"/>
                  </a:lnTo>
                  <a:lnTo>
                    <a:pt x="3217855" y="56602"/>
                  </a:lnTo>
                  <a:lnTo>
                    <a:pt x="3163866" y="59516"/>
                  </a:lnTo>
                  <a:lnTo>
                    <a:pt x="3110040" y="62501"/>
                  </a:lnTo>
                  <a:lnTo>
                    <a:pt x="3056388" y="65558"/>
                  </a:lnTo>
                  <a:lnTo>
                    <a:pt x="3002920" y="68686"/>
                  </a:lnTo>
                  <a:lnTo>
                    <a:pt x="2949646" y="71885"/>
                  </a:lnTo>
                  <a:lnTo>
                    <a:pt x="2896576" y="75154"/>
                  </a:lnTo>
                  <a:lnTo>
                    <a:pt x="2843720" y="78493"/>
                  </a:lnTo>
                  <a:lnTo>
                    <a:pt x="2791089" y="81900"/>
                  </a:lnTo>
                  <a:lnTo>
                    <a:pt x="2738693" y="85377"/>
                  </a:lnTo>
                  <a:lnTo>
                    <a:pt x="2686541" y="88922"/>
                  </a:lnTo>
                  <a:lnTo>
                    <a:pt x="2634646" y="92536"/>
                  </a:lnTo>
                  <a:lnTo>
                    <a:pt x="2583015" y="96217"/>
                  </a:lnTo>
                  <a:lnTo>
                    <a:pt x="2531660" y="99965"/>
                  </a:lnTo>
                  <a:lnTo>
                    <a:pt x="2480591" y="103779"/>
                  </a:lnTo>
                  <a:lnTo>
                    <a:pt x="2429819" y="107660"/>
                  </a:lnTo>
                  <a:lnTo>
                    <a:pt x="2379352" y="111607"/>
                  </a:lnTo>
                  <a:lnTo>
                    <a:pt x="2329202" y="115619"/>
                  </a:lnTo>
                  <a:lnTo>
                    <a:pt x="2279379" y="119696"/>
                  </a:lnTo>
                  <a:lnTo>
                    <a:pt x="2229893" y="123838"/>
                  </a:lnTo>
                  <a:lnTo>
                    <a:pt x="2180753" y="128043"/>
                  </a:lnTo>
                  <a:lnTo>
                    <a:pt x="2131972" y="132313"/>
                  </a:lnTo>
                  <a:lnTo>
                    <a:pt x="2083557" y="136645"/>
                  </a:lnTo>
                  <a:lnTo>
                    <a:pt x="2035521" y="141040"/>
                  </a:lnTo>
                  <a:lnTo>
                    <a:pt x="1987872" y="145498"/>
                  </a:lnTo>
                  <a:lnTo>
                    <a:pt x="1940622" y="150018"/>
                  </a:lnTo>
                  <a:lnTo>
                    <a:pt x="1893780" y="154599"/>
                  </a:lnTo>
                  <a:lnTo>
                    <a:pt x="1847357" y="159241"/>
                  </a:lnTo>
                  <a:lnTo>
                    <a:pt x="1801362" y="163943"/>
                  </a:lnTo>
                  <a:lnTo>
                    <a:pt x="1755807" y="168706"/>
                  </a:lnTo>
                  <a:lnTo>
                    <a:pt x="1710700" y="173528"/>
                  </a:lnTo>
                  <a:lnTo>
                    <a:pt x="1666054" y="178410"/>
                  </a:lnTo>
                  <a:lnTo>
                    <a:pt x="1621877" y="183351"/>
                  </a:lnTo>
                  <a:lnTo>
                    <a:pt x="1578179" y="188349"/>
                  </a:lnTo>
                  <a:lnTo>
                    <a:pt x="1534972" y="193406"/>
                  </a:lnTo>
                  <a:lnTo>
                    <a:pt x="1492265" y="198521"/>
                  </a:lnTo>
                  <a:lnTo>
                    <a:pt x="1450069" y="203692"/>
                  </a:lnTo>
                  <a:lnTo>
                    <a:pt x="1408393" y="208921"/>
                  </a:lnTo>
                  <a:lnTo>
                    <a:pt x="1345684" y="217025"/>
                  </a:lnTo>
                  <a:lnTo>
                    <a:pt x="1284254" y="225260"/>
                  </a:lnTo>
                  <a:lnTo>
                    <a:pt x="1224139" y="233623"/>
                  </a:lnTo>
                  <a:lnTo>
                    <a:pt x="1165375" y="242113"/>
                  </a:lnTo>
                  <a:lnTo>
                    <a:pt x="1107998" y="250728"/>
                  </a:lnTo>
                  <a:lnTo>
                    <a:pt x="1052047" y="259466"/>
                  </a:lnTo>
                  <a:lnTo>
                    <a:pt x="997556" y="268327"/>
                  </a:lnTo>
                  <a:lnTo>
                    <a:pt x="944563" y="277309"/>
                  </a:lnTo>
                  <a:lnTo>
                    <a:pt x="893105" y="286409"/>
                  </a:lnTo>
                  <a:lnTo>
                    <a:pt x="843216" y="295627"/>
                  </a:lnTo>
                  <a:lnTo>
                    <a:pt x="794935" y="304961"/>
                  </a:lnTo>
                  <a:lnTo>
                    <a:pt x="748298" y="314409"/>
                  </a:lnTo>
                  <a:lnTo>
                    <a:pt x="703341" y="323970"/>
                  </a:lnTo>
                  <a:lnTo>
                    <a:pt x="660100" y="333642"/>
                  </a:lnTo>
                  <a:lnTo>
                    <a:pt x="618613" y="343423"/>
                  </a:lnTo>
                  <a:lnTo>
                    <a:pt x="578915" y="353313"/>
                  </a:lnTo>
                  <a:lnTo>
                    <a:pt x="541044" y="363309"/>
                  </a:lnTo>
                  <a:lnTo>
                    <a:pt x="502848" y="374045"/>
                  </a:lnTo>
                  <a:lnTo>
                    <a:pt x="432939" y="395865"/>
                  </a:lnTo>
                  <a:lnTo>
                    <a:pt x="386354" y="412527"/>
                  </a:lnTo>
                  <a:lnTo>
                    <a:pt x="344944" y="429436"/>
                  </a:lnTo>
                  <a:lnTo>
                    <a:pt x="338556" y="43227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31" y="1275501"/>
              <a:ext cx="156106" cy="150935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774" y="2966375"/>
            <a:ext cx="2419473" cy="59579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8871" y="3814176"/>
            <a:ext cx="7813499" cy="59579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51774" y="1335676"/>
            <a:ext cx="8129270" cy="1165225"/>
            <a:chOff x="451774" y="1335676"/>
            <a:chExt cx="8129270" cy="1165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774" y="1335676"/>
              <a:ext cx="1830968" cy="11651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150" y="1335676"/>
              <a:ext cx="1830968" cy="11651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525" y="1335676"/>
              <a:ext cx="1830968" cy="11651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9900" y="1335676"/>
              <a:ext cx="1830968" cy="11651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9238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04454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7975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44662" y="1441187"/>
            <a:ext cx="434340" cy="488315"/>
            <a:chOff x="1844662" y="1441187"/>
            <a:chExt cx="434340" cy="488315"/>
          </a:xfrm>
        </p:grpSpPr>
        <p:sp>
          <p:nvSpPr>
            <p:cNvPr id="18" name="object 18"/>
            <p:cNvSpPr/>
            <p:nvPr/>
          </p:nvSpPr>
          <p:spPr>
            <a:xfrm>
              <a:off x="1851700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92649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00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300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300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86425" y="457664"/>
            <a:ext cx="4127500" cy="79756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latin typeface="Arial"/>
                <a:cs typeface="Arial"/>
              </a:rPr>
              <a:t>Gradients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 marL="1836420">
              <a:lnSpc>
                <a:spcPct val="100000"/>
              </a:lnSpc>
              <a:spcBef>
                <a:spcPts val="980"/>
              </a:spcBef>
              <a:tabLst>
                <a:tab pos="394652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54751" y="1441187"/>
            <a:ext cx="2524760" cy="488315"/>
            <a:chOff x="3954751" y="1441187"/>
            <a:chExt cx="2524760" cy="488315"/>
          </a:xfrm>
        </p:grpSpPr>
        <p:sp>
          <p:nvSpPr>
            <p:cNvPr id="26" name="object 26"/>
            <p:cNvSpPr/>
            <p:nvPr/>
          </p:nvSpPr>
          <p:spPr>
            <a:xfrm>
              <a:off x="3961788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02738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52572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3522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743799" y="242811"/>
            <a:ext cx="32029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8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tabLst>
                <a:tab pos="267906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17462" y="878035"/>
            <a:ext cx="8109584" cy="1051560"/>
            <a:chOff x="617462" y="878035"/>
            <a:chExt cx="8109584" cy="1051560"/>
          </a:xfrm>
        </p:grpSpPr>
        <p:sp>
          <p:nvSpPr>
            <p:cNvPr id="40" name="object 40"/>
            <p:cNvSpPr/>
            <p:nvPr/>
          </p:nvSpPr>
          <p:spPr>
            <a:xfrm>
              <a:off x="8151504" y="1497422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92453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4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8975" y="1697224"/>
              <a:ext cx="196215" cy="0"/>
            </a:xfrm>
            <a:custGeom>
              <a:avLst/>
              <a:gdLst/>
              <a:ahLst/>
              <a:cxnLst/>
              <a:rect l="l" t="t" r="r" b="b"/>
              <a:pathLst>
                <a:path w="196215">
                  <a:moveTo>
                    <a:pt x="1957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1750" y="892322"/>
              <a:ext cx="8081009" cy="937894"/>
            </a:xfrm>
            <a:custGeom>
              <a:avLst/>
              <a:gdLst/>
              <a:ahLst/>
              <a:cxnLst/>
              <a:rect l="l" t="t" r="r" b="b"/>
              <a:pathLst>
                <a:path w="8081009" h="937894">
                  <a:moveTo>
                    <a:pt x="0" y="742652"/>
                  </a:moveTo>
                  <a:lnTo>
                    <a:pt x="5601" y="698009"/>
                  </a:lnTo>
                  <a:lnTo>
                    <a:pt x="21558" y="657028"/>
                  </a:lnTo>
                  <a:lnTo>
                    <a:pt x="46595" y="620877"/>
                  </a:lnTo>
                  <a:lnTo>
                    <a:pt x="79442" y="590725"/>
                  </a:lnTo>
                  <a:lnTo>
                    <a:pt x="118823" y="567741"/>
                  </a:lnTo>
                  <a:lnTo>
                    <a:pt x="163467" y="553094"/>
                  </a:lnTo>
                  <a:lnTo>
                    <a:pt x="212099" y="547952"/>
                  </a:lnTo>
                  <a:lnTo>
                    <a:pt x="260732" y="553094"/>
                  </a:lnTo>
                  <a:lnTo>
                    <a:pt x="305376" y="567741"/>
                  </a:lnTo>
                  <a:lnTo>
                    <a:pt x="344757" y="590725"/>
                  </a:lnTo>
                  <a:lnTo>
                    <a:pt x="377603" y="620877"/>
                  </a:lnTo>
                  <a:lnTo>
                    <a:pt x="402641" y="657028"/>
                  </a:lnTo>
                  <a:lnTo>
                    <a:pt x="418598" y="698009"/>
                  </a:lnTo>
                  <a:lnTo>
                    <a:pt x="424199" y="742652"/>
                  </a:lnTo>
                  <a:lnTo>
                    <a:pt x="418598" y="787295"/>
                  </a:lnTo>
                  <a:lnTo>
                    <a:pt x="402641" y="828276"/>
                  </a:lnTo>
                  <a:lnTo>
                    <a:pt x="377603" y="864427"/>
                  </a:lnTo>
                  <a:lnTo>
                    <a:pt x="344757" y="894578"/>
                  </a:lnTo>
                  <a:lnTo>
                    <a:pt x="305376" y="917562"/>
                  </a:lnTo>
                  <a:lnTo>
                    <a:pt x="260732" y="932210"/>
                  </a:lnTo>
                  <a:lnTo>
                    <a:pt x="212099" y="937352"/>
                  </a:lnTo>
                  <a:lnTo>
                    <a:pt x="163467" y="932210"/>
                  </a:lnTo>
                  <a:lnTo>
                    <a:pt x="118823" y="917562"/>
                  </a:lnTo>
                  <a:lnTo>
                    <a:pt x="79442" y="894578"/>
                  </a:lnTo>
                  <a:lnTo>
                    <a:pt x="46595" y="864427"/>
                  </a:lnTo>
                  <a:lnTo>
                    <a:pt x="21558" y="828276"/>
                  </a:lnTo>
                  <a:lnTo>
                    <a:pt x="5601" y="787295"/>
                  </a:lnTo>
                  <a:lnTo>
                    <a:pt x="0" y="742652"/>
                  </a:lnTo>
                  <a:close/>
                </a:path>
                <a:path w="8081009" h="937894">
                  <a:moveTo>
                    <a:pt x="7656549" y="259427"/>
                  </a:moveTo>
                  <a:lnTo>
                    <a:pt x="7662151" y="214784"/>
                  </a:lnTo>
                  <a:lnTo>
                    <a:pt x="7678107" y="173803"/>
                  </a:lnTo>
                  <a:lnTo>
                    <a:pt x="7703145" y="137652"/>
                  </a:lnTo>
                  <a:lnTo>
                    <a:pt x="7735992" y="107500"/>
                  </a:lnTo>
                  <a:lnTo>
                    <a:pt x="7775373" y="84516"/>
                  </a:lnTo>
                  <a:lnTo>
                    <a:pt x="7820017" y="69869"/>
                  </a:lnTo>
                  <a:lnTo>
                    <a:pt x="7868649" y="64727"/>
                  </a:lnTo>
                  <a:lnTo>
                    <a:pt x="7917282" y="69869"/>
                  </a:lnTo>
                  <a:lnTo>
                    <a:pt x="7961926" y="84516"/>
                  </a:lnTo>
                  <a:lnTo>
                    <a:pt x="8001307" y="107500"/>
                  </a:lnTo>
                  <a:lnTo>
                    <a:pt x="8034154" y="137652"/>
                  </a:lnTo>
                  <a:lnTo>
                    <a:pt x="8059191" y="173803"/>
                  </a:lnTo>
                  <a:lnTo>
                    <a:pt x="8075148" y="214784"/>
                  </a:lnTo>
                  <a:lnTo>
                    <a:pt x="8080749" y="259427"/>
                  </a:lnTo>
                  <a:lnTo>
                    <a:pt x="8075148" y="304070"/>
                  </a:lnTo>
                  <a:lnTo>
                    <a:pt x="8059191" y="345051"/>
                  </a:lnTo>
                  <a:lnTo>
                    <a:pt x="8034154" y="381202"/>
                  </a:lnTo>
                  <a:lnTo>
                    <a:pt x="8001307" y="411353"/>
                  </a:lnTo>
                  <a:lnTo>
                    <a:pt x="7961926" y="434337"/>
                  </a:lnTo>
                  <a:lnTo>
                    <a:pt x="7917282" y="448985"/>
                  </a:lnTo>
                  <a:lnTo>
                    <a:pt x="7868649" y="454127"/>
                  </a:lnTo>
                  <a:lnTo>
                    <a:pt x="7820017" y="448985"/>
                  </a:lnTo>
                  <a:lnTo>
                    <a:pt x="7775373" y="434337"/>
                  </a:lnTo>
                  <a:lnTo>
                    <a:pt x="7735992" y="411353"/>
                  </a:lnTo>
                  <a:lnTo>
                    <a:pt x="7703145" y="381202"/>
                  </a:lnTo>
                  <a:lnTo>
                    <a:pt x="7678107" y="345051"/>
                  </a:lnTo>
                  <a:lnTo>
                    <a:pt x="7662151" y="304070"/>
                  </a:lnTo>
                  <a:lnTo>
                    <a:pt x="7656549" y="259427"/>
                  </a:lnTo>
                  <a:close/>
                </a:path>
                <a:path w="8081009" h="937894">
                  <a:moveTo>
                    <a:pt x="7868649" y="64727"/>
                  </a:moveTo>
                  <a:lnTo>
                    <a:pt x="7821430" y="57421"/>
                  </a:lnTo>
                  <a:lnTo>
                    <a:pt x="7773591" y="53584"/>
                  </a:lnTo>
                  <a:lnTo>
                    <a:pt x="7733021" y="50846"/>
                  </a:lnTo>
                  <a:lnTo>
                    <a:pt x="7685753" y="47990"/>
                  </a:lnTo>
                  <a:lnTo>
                    <a:pt x="7631997" y="45039"/>
                  </a:lnTo>
                  <a:lnTo>
                    <a:pt x="7571962" y="42013"/>
                  </a:lnTo>
                  <a:lnTo>
                    <a:pt x="7505857" y="38936"/>
                  </a:lnTo>
                  <a:lnTo>
                    <a:pt x="7433891" y="35830"/>
                  </a:lnTo>
                  <a:lnTo>
                    <a:pt x="7395776" y="34273"/>
                  </a:lnTo>
                  <a:lnTo>
                    <a:pt x="7356275" y="32716"/>
                  </a:lnTo>
                  <a:lnTo>
                    <a:pt x="7315412" y="31164"/>
                  </a:lnTo>
                  <a:lnTo>
                    <a:pt x="7273216" y="29618"/>
                  </a:lnTo>
                  <a:lnTo>
                    <a:pt x="7229711" y="28081"/>
                  </a:lnTo>
                  <a:lnTo>
                    <a:pt x="7184925" y="26556"/>
                  </a:lnTo>
                  <a:lnTo>
                    <a:pt x="7138882" y="25046"/>
                  </a:lnTo>
                  <a:lnTo>
                    <a:pt x="7091610" y="23554"/>
                  </a:lnTo>
                  <a:lnTo>
                    <a:pt x="7043135" y="22082"/>
                  </a:lnTo>
                  <a:lnTo>
                    <a:pt x="6993482" y="20633"/>
                  </a:lnTo>
                  <a:lnTo>
                    <a:pt x="6942678" y="19210"/>
                  </a:lnTo>
                  <a:lnTo>
                    <a:pt x="6890749" y="17815"/>
                  </a:lnTo>
                  <a:lnTo>
                    <a:pt x="6837721" y="16452"/>
                  </a:lnTo>
                  <a:lnTo>
                    <a:pt x="6783620" y="15124"/>
                  </a:lnTo>
                  <a:lnTo>
                    <a:pt x="6728473" y="13832"/>
                  </a:lnTo>
                  <a:lnTo>
                    <a:pt x="6672306" y="12580"/>
                  </a:lnTo>
                  <a:lnTo>
                    <a:pt x="6615144" y="11371"/>
                  </a:lnTo>
                  <a:lnTo>
                    <a:pt x="6557014" y="10206"/>
                  </a:lnTo>
                  <a:lnTo>
                    <a:pt x="6497943" y="9090"/>
                  </a:lnTo>
                  <a:lnTo>
                    <a:pt x="6437956" y="8025"/>
                  </a:lnTo>
                  <a:lnTo>
                    <a:pt x="6377079" y="7013"/>
                  </a:lnTo>
                  <a:lnTo>
                    <a:pt x="6315339" y="6058"/>
                  </a:lnTo>
                  <a:lnTo>
                    <a:pt x="6252761" y="5162"/>
                  </a:lnTo>
                  <a:lnTo>
                    <a:pt x="6189373" y="4328"/>
                  </a:lnTo>
                  <a:lnTo>
                    <a:pt x="6125200" y="3558"/>
                  </a:lnTo>
                  <a:lnTo>
                    <a:pt x="6060267" y="2856"/>
                  </a:lnTo>
                  <a:lnTo>
                    <a:pt x="5994603" y="2224"/>
                  </a:lnTo>
                  <a:lnTo>
                    <a:pt x="5928232" y="1665"/>
                  </a:lnTo>
                  <a:lnTo>
                    <a:pt x="5861181" y="1182"/>
                  </a:lnTo>
                  <a:lnTo>
                    <a:pt x="5793475" y="777"/>
                  </a:lnTo>
                  <a:lnTo>
                    <a:pt x="5725142" y="454"/>
                  </a:lnTo>
                  <a:lnTo>
                    <a:pt x="5656207" y="215"/>
                  </a:lnTo>
                  <a:lnTo>
                    <a:pt x="5586697" y="62"/>
                  </a:lnTo>
                  <a:lnTo>
                    <a:pt x="5516637" y="0"/>
                  </a:lnTo>
                  <a:lnTo>
                    <a:pt x="5446053" y="29"/>
                  </a:lnTo>
                  <a:lnTo>
                    <a:pt x="5374973" y="154"/>
                  </a:lnTo>
                  <a:lnTo>
                    <a:pt x="5303422" y="377"/>
                  </a:lnTo>
                  <a:lnTo>
                    <a:pt x="5231426" y="700"/>
                  </a:lnTo>
                  <a:lnTo>
                    <a:pt x="5159011" y="1127"/>
                  </a:lnTo>
                  <a:lnTo>
                    <a:pt x="5086204" y="1660"/>
                  </a:lnTo>
                  <a:lnTo>
                    <a:pt x="5013031" y="2302"/>
                  </a:lnTo>
                  <a:lnTo>
                    <a:pt x="4939517" y="3056"/>
                  </a:lnTo>
                  <a:lnTo>
                    <a:pt x="4865690" y="3924"/>
                  </a:lnTo>
                  <a:lnTo>
                    <a:pt x="4791575" y="4910"/>
                  </a:lnTo>
                  <a:lnTo>
                    <a:pt x="4717198" y="6016"/>
                  </a:lnTo>
                  <a:lnTo>
                    <a:pt x="4642585" y="7244"/>
                  </a:lnTo>
                  <a:lnTo>
                    <a:pt x="4567764" y="8599"/>
                  </a:lnTo>
                  <a:lnTo>
                    <a:pt x="4492759" y="10081"/>
                  </a:lnTo>
                  <a:lnTo>
                    <a:pt x="4417597" y="11695"/>
                  </a:lnTo>
                  <a:lnTo>
                    <a:pt x="4342305" y="13443"/>
                  </a:lnTo>
                  <a:lnTo>
                    <a:pt x="4266907" y="15328"/>
                  </a:lnTo>
                  <a:lnTo>
                    <a:pt x="4191432" y="17352"/>
                  </a:lnTo>
                  <a:lnTo>
                    <a:pt x="4115904" y="19518"/>
                  </a:lnTo>
                  <a:lnTo>
                    <a:pt x="4040349" y="21829"/>
                  </a:lnTo>
                  <a:lnTo>
                    <a:pt x="3985135" y="23611"/>
                  </a:lnTo>
                  <a:lnTo>
                    <a:pt x="3929931" y="25472"/>
                  </a:lnTo>
                  <a:lnTo>
                    <a:pt x="3874748" y="27410"/>
                  </a:lnTo>
                  <a:lnTo>
                    <a:pt x="3819595" y="29426"/>
                  </a:lnTo>
                  <a:lnTo>
                    <a:pt x="3764483" y="31520"/>
                  </a:lnTo>
                  <a:lnTo>
                    <a:pt x="3709422" y="33690"/>
                  </a:lnTo>
                  <a:lnTo>
                    <a:pt x="3654422" y="35936"/>
                  </a:lnTo>
                  <a:lnTo>
                    <a:pt x="3599494" y="38259"/>
                  </a:lnTo>
                  <a:lnTo>
                    <a:pt x="3544647" y="40656"/>
                  </a:lnTo>
                  <a:lnTo>
                    <a:pt x="3489893" y="43129"/>
                  </a:lnTo>
                  <a:lnTo>
                    <a:pt x="3435240" y="45676"/>
                  </a:lnTo>
                  <a:lnTo>
                    <a:pt x="3380700" y="48298"/>
                  </a:lnTo>
                  <a:lnTo>
                    <a:pt x="3326282" y="50993"/>
                  </a:lnTo>
                  <a:lnTo>
                    <a:pt x="3271997" y="53761"/>
                  </a:lnTo>
                  <a:lnTo>
                    <a:pt x="3217855" y="56602"/>
                  </a:lnTo>
                  <a:lnTo>
                    <a:pt x="3163866" y="59516"/>
                  </a:lnTo>
                  <a:lnTo>
                    <a:pt x="3110040" y="62501"/>
                  </a:lnTo>
                  <a:lnTo>
                    <a:pt x="3056388" y="65558"/>
                  </a:lnTo>
                  <a:lnTo>
                    <a:pt x="3002920" y="68686"/>
                  </a:lnTo>
                  <a:lnTo>
                    <a:pt x="2949646" y="71885"/>
                  </a:lnTo>
                  <a:lnTo>
                    <a:pt x="2896576" y="75154"/>
                  </a:lnTo>
                  <a:lnTo>
                    <a:pt x="2843720" y="78493"/>
                  </a:lnTo>
                  <a:lnTo>
                    <a:pt x="2791089" y="81900"/>
                  </a:lnTo>
                  <a:lnTo>
                    <a:pt x="2738693" y="85377"/>
                  </a:lnTo>
                  <a:lnTo>
                    <a:pt x="2686541" y="88922"/>
                  </a:lnTo>
                  <a:lnTo>
                    <a:pt x="2634646" y="92536"/>
                  </a:lnTo>
                  <a:lnTo>
                    <a:pt x="2583015" y="96217"/>
                  </a:lnTo>
                  <a:lnTo>
                    <a:pt x="2531660" y="99965"/>
                  </a:lnTo>
                  <a:lnTo>
                    <a:pt x="2480591" y="103779"/>
                  </a:lnTo>
                  <a:lnTo>
                    <a:pt x="2429819" y="107660"/>
                  </a:lnTo>
                  <a:lnTo>
                    <a:pt x="2379352" y="111607"/>
                  </a:lnTo>
                  <a:lnTo>
                    <a:pt x="2329202" y="115619"/>
                  </a:lnTo>
                  <a:lnTo>
                    <a:pt x="2279379" y="119696"/>
                  </a:lnTo>
                  <a:lnTo>
                    <a:pt x="2229893" y="123838"/>
                  </a:lnTo>
                  <a:lnTo>
                    <a:pt x="2180753" y="128043"/>
                  </a:lnTo>
                  <a:lnTo>
                    <a:pt x="2131972" y="132313"/>
                  </a:lnTo>
                  <a:lnTo>
                    <a:pt x="2083557" y="136645"/>
                  </a:lnTo>
                  <a:lnTo>
                    <a:pt x="2035521" y="141040"/>
                  </a:lnTo>
                  <a:lnTo>
                    <a:pt x="1987872" y="145498"/>
                  </a:lnTo>
                  <a:lnTo>
                    <a:pt x="1940622" y="150018"/>
                  </a:lnTo>
                  <a:lnTo>
                    <a:pt x="1893780" y="154599"/>
                  </a:lnTo>
                  <a:lnTo>
                    <a:pt x="1847357" y="159241"/>
                  </a:lnTo>
                  <a:lnTo>
                    <a:pt x="1801362" y="163943"/>
                  </a:lnTo>
                  <a:lnTo>
                    <a:pt x="1755807" y="168706"/>
                  </a:lnTo>
                  <a:lnTo>
                    <a:pt x="1710700" y="173528"/>
                  </a:lnTo>
                  <a:lnTo>
                    <a:pt x="1666054" y="178410"/>
                  </a:lnTo>
                  <a:lnTo>
                    <a:pt x="1621877" y="183351"/>
                  </a:lnTo>
                  <a:lnTo>
                    <a:pt x="1578179" y="188349"/>
                  </a:lnTo>
                  <a:lnTo>
                    <a:pt x="1534972" y="193406"/>
                  </a:lnTo>
                  <a:lnTo>
                    <a:pt x="1492265" y="198521"/>
                  </a:lnTo>
                  <a:lnTo>
                    <a:pt x="1450069" y="203692"/>
                  </a:lnTo>
                  <a:lnTo>
                    <a:pt x="1408393" y="208921"/>
                  </a:lnTo>
                  <a:lnTo>
                    <a:pt x="1345684" y="217025"/>
                  </a:lnTo>
                  <a:lnTo>
                    <a:pt x="1284254" y="225260"/>
                  </a:lnTo>
                  <a:lnTo>
                    <a:pt x="1224139" y="233623"/>
                  </a:lnTo>
                  <a:lnTo>
                    <a:pt x="1165375" y="242113"/>
                  </a:lnTo>
                  <a:lnTo>
                    <a:pt x="1107998" y="250728"/>
                  </a:lnTo>
                  <a:lnTo>
                    <a:pt x="1052047" y="259466"/>
                  </a:lnTo>
                  <a:lnTo>
                    <a:pt x="997556" y="268327"/>
                  </a:lnTo>
                  <a:lnTo>
                    <a:pt x="944563" y="277309"/>
                  </a:lnTo>
                  <a:lnTo>
                    <a:pt x="893105" y="286409"/>
                  </a:lnTo>
                  <a:lnTo>
                    <a:pt x="843216" y="295627"/>
                  </a:lnTo>
                  <a:lnTo>
                    <a:pt x="794935" y="304961"/>
                  </a:lnTo>
                  <a:lnTo>
                    <a:pt x="748298" y="314409"/>
                  </a:lnTo>
                  <a:lnTo>
                    <a:pt x="703341" y="323970"/>
                  </a:lnTo>
                  <a:lnTo>
                    <a:pt x="660100" y="333642"/>
                  </a:lnTo>
                  <a:lnTo>
                    <a:pt x="618613" y="343423"/>
                  </a:lnTo>
                  <a:lnTo>
                    <a:pt x="578915" y="353313"/>
                  </a:lnTo>
                  <a:lnTo>
                    <a:pt x="541044" y="363309"/>
                  </a:lnTo>
                  <a:lnTo>
                    <a:pt x="502848" y="374045"/>
                  </a:lnTo>
                  <a:lnTo>
                    <a:pt x="432939" y="395865"/>
                  </a:lnTo>
                  <a:lnTo>
                    <a:pt x="386354" y="412527"/>
                  </a:lnTo>
                  <a:lnTo>
                    <a:pt x="344944" y="429436"/>
                  </a:lnTo>
                  <a:lnTo>
                    <a:pt x="338556" y="43227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31" y="1275501"/>
              <a:ext cx="156106" cy="150935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774" y="2966375"/>
            <a:ext cx="2419473" cy="595799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3180950" y="3050581"/>
            <a:ext cx="3834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assumed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10" dirty="0">
                <a:latin typeface="Arial"/>
                <a:cs typeface="Arial"/>
              </a:rPr>
              <a:t> non-linearity?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51774" y="1335676"/>
            <a:ext cx="8129270" cy="1165225"/>
            <a:chOff x="451774" y="1335676"/>
            <a:chExt cx="8129270" cy="1165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774" y="1335676"/>
              <a:ext cx="1830968" cy="11651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150" y="1335676"/>
              <a:ext cx="1830968" cy="11651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525" y="1335676"/>
              <a:ext cx="1830968" cy="11651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9900" y="1335676"/>
              <a:ext cx="1830968" cy="11651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9238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05113" y="2504313"/>
            <a:ext cx="3885565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00"/>
              </a:spcBef>
              <a:tabLst>
                <a:tab pos="2330450" algn="l"/>
              </a:tabLst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assumed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10" dirty="0">
                <a:latin typeface="Arial"/>
                <a:cs typeface="Arial"/>
              </a:rPr>
              <a:t> non-linearity?</a:t>
            </a:r>
            <a:endParaRPr sz="1800">
              <a:latin typeface="Arial"/>
              <a:cs typeface="Arial"/>
            </a:endParaRPr>
          </a:p>
          <a:p>
            <a:pPr marL="560705">
              <a:lnSpc>
                <a:spcPct val="100000"/>
              </a:lnSpc>
              <a:spcBef>
                <a:spcPts val="138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Largest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singular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560705">
              <a:lnSpc>
                <a:spcPct val="100000"/>
              </a:lnSpc>
            </a:pP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Exploding</a:t>
            </a: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4662" y="1441187"/>
            <a:ext cx="434340" cy="488315"/>
            <a:chOff x="1844662" y="1441187"/>
            <a:chExt cx="434340" cy="488315"/>
          </a:xfrm>
        </p:grpSpPr>
        <p:sp>
          <p:nvSpPr>
            <p:cNvPr id="17" name="object 17"/>
            <p:cNvSpPr/>
            <p:nvPr/>
          </p:nvSpPr>
          <p:spPr>
            <a:xfrm>
              <a:off x="1851700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92649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00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300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300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86425" y="457664"/>
            <a:ext cx="4127500" cy="79756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latin typeface="Arial"/>
                <a:cs typeface="Arial"/>
              </a:rPr>
              <a:t>Gradients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 marL="1836420">
              <a:lnSpc>
                <a:spcPct val="100000"/>
              </a:lnSpc>
              <a:spcBef>
                <a:spcPts val="980"/>
              </a:spcBef>
              <a:tabLst>
                <a:tab pos="394652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54751" y="1441187"/>
            <a:ext cx="2524760" cy="488315"/>
            <a:chOff x="3954751" y="1441187"/>
            <a:chExt cx="2524760" cy="488315"/>
          </a:xfrm>
        </p:grpSpPr>
        <p:sp>
          <p:nvSpPr>
            <p:cNvPr id="25" name="object 25"/>
            <p:cNvSpPr/>
            <p:nvPr/>
          </p:nvSpPr>
          <p:spPr>
            <a:xfrm>
              <a:off x="3961788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02738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52572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93522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743799" y="242811"/>
            <a:ext cx="32029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8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tabLst>
                <a:tab pos="267906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7462" y="878035"/>
            <a:ext cx="8109584" cy="1051560"/>
            <a:chOff x="617462" y="878035"/>
            <a:chExt cx="8109584" cy="1051560"/>
          </a:xfrm>
        </p:grpSpPr>
        <p:sp>
          <p:nvSpPr>
            <p:cNvPr id="39" name="object 39"/>
            <p:cNvSpPr/>
            <p:nvPr/>
          </p:nvSpPr>
          <p:spPr>
            <a:xfrm>
              <a:off x="8151504" y="1497422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92453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4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78975" y="1697224"/>
              <a:ext cx="196215" cy="0"/>
            </a:xfrm>
            <a:custGeom>
              <a:avLst/>
              <a:gdLst/>
              <a:ahLst/>
              <a:cxnLst/>
              <a:rect l="l" t="t" r="r" b="b"/>
              <a:pathLst>
                <a:path w="196215">
                  <a:moveTo>
                    <a:pt x="1957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1750" y="892322"/>
              <a:ext cx="8081009" cy="937894"/>
            </a:xfrm>
            <a:custGeom>
              <a:avLst/>
              <a:gdLst/>
              <a:ahLst/>
              <a:cxnLst/>
              <a:rect l="l" t="t" r="r" b="b"/>
              <a:pathLst>
                <a:path w="8081009" h="937894">
                  <a:moveTo>
                    <a:pt x="0" y="742652"/>
                  </a:moveTo>
                  <a:lnTo>
                    <a:pt x="5601" y="698009"/>
                  </a:lnTo>
                  <a:lnTo>
                    <a:pt x="21558" y="657028"/>
                  </a:lnTo>
                  <a:lnTo>
                    <a:pt x="46595" y="620877"/>
                  </a:lnTo>
                  <a:lnTo>
                    <a:pt x="79442" y="590725"/>
                  </a:lnTo>
                  <a:lnTo>
                    <a:pt x="118823" y="567741"/>
                  </a:lnTo>
                  <a:lnTo>
                    <a:pt x="163467" y="553094"/>
                  </a:lnTo>
                  <a:lnTo>
                    <a:pt x="212099" y="547952"/>
                  </a:lnTo>
                  <a:lnTo>
                    <a:pt x="260732" y="553094"/>
                  </a:lnTo>
                  <a:lnTo>
                    <a:pt x="305376" y="567741"/>
                  </a:lnTo>
                  <a:lnTo>
                    <a:pt x="344757" y="590725"/>
                  </a:lnTo>
                  <a:lnTo>
                    <a:pt x="377603" y="620877"/>
                  </a:lnTo>
                  <a:lnTo>
                    <a:pt x="402641" y="657028"/>
                  </a:lnTo>
                  <a:lnTo>
                    <a:pt x="418598" y="698009"/>
                  </a:lnTo>
                  <a:lnTo>
                    <a:pt x="424199" y="742652"/>
                  </a:lnTo>
                  <a:lnTo>
                    <a:pt x="418598" y="787295"/>
                  </a:lnTo>
                  <a:lnTo>
                    <a:pt x="402641" y="828276"/>
                  </a:lnTo>
                  <a:lnTo>
                    <a:pt x="377603" y="864427"/>
                  </a:lnTo>
                  <a:lnTo>
                    <a:pt x="344757" y="894578"/>
                  </a:lnTo>
                  <a:lnTo>
                    <a:pt x="305376" y="917562"/>
                  </a:lnTo>
                  <a:lnTo>
                    <a:pt x="260732" y="932210"/>
                  </a:lnTo>
                  <a:lnTo>
                    <a:pt x="212099" y="937352"/>
                  </a:lnTo>
                  <a:lnTo>
                    <a:pt x="163467" y="932210"/>
                  </a:lnTo>
                  <a:lnTo>
                    <a:pt x="118823" y="917562"/>
                  </a:lnTo>
                  <a:lnTo>
                    <a:pt x="79442" y="894578"/>
                  </a:lnTo>
                  <a:lnTo>
                    <a:pt x="46595" y="864427"/>
                  </a:lnTo>
                  <a:lnTo>
                    <a:pt x="21558" y="828276"/>
                  </a:lnTo>
                  <a:lnTo>
                    <a:pt x="5601" y="787295"/>
                  </a:lnTo>
                  <a:lnTo>
                    <a:pt x="0" y="742652"/>
                  </a:lnTo>
                  <a:close/>
                </a:path>
                <a:path w="8081009" h="937894">
                  <a:moveTo>
                    <a:pt x="7656549" y="259427"/>
                  </a:moveTo>
                  <a:lnTo>
                    <a:pt x="7662151" y="214784"/>
                  </a:lnTo>
                  <a:lnTo>
                    <a:pt x="7678107" y="173803"/>
                  </a:lnTo>
                  <a:lnTo>
                    <a:pt x="7703145" y="137652"/>
                  </a:lnTo>
                  <a:lnTo>
                    <a:pt x="7735992" y="107500"/>
                  </a:lnTo>
                  <a:lnTo>
                    <a:pt x="7775373" y="84516"/>
                  </a:lnTo>
                  <a:lnTo>
                    <a:pt x="7820017" y="69869"/>
                  </a:lnTo>
                  <a:lnTo>
                    <a:pt x="7868649" y="64727"/>
                  </a:lnTo>
                  <a:lnTo>
                    <a:pt x="7917282" y="69869"/>
                  </a:lnTo>
                  <a:lnTo>
                    <a:pt x="7961926" y="84516"/>
                  </a:lnTo>
                  <a:lnTo>
                    <a:pt x="8001307" y="107500"/>
                  </a:lnTo>
                  <a:lnTo>
                    <a:pt x="8034154" y="137652"/>
                  </a:lnTo>
                  <a:lnTo>
                    <a:pt x="8059191" y="173803"/>
                  </a:lnTo>
                  <a:lnTo>
                    <a:pt x="8075148" y="214784"/>
                  </a:lnTo>
                  <a:lnTo>
                    <a:pt x="8080749" y="259427"/>
                  </a:lnTo>
                  <a:lnTo>
                    <a:pt x="8075148" y="304070"/>
                  </a:lnTo>
                  <a:lnTo>
                    <a:pt x="8059191" y="345051"/>
                  </a:lnTo>
                  <a:lnTo>
                    <a:pt x="8034154" y="381202"/>
                  </a:lnTo>
                  <a:lnTo>
                    <a:pt x="8001307" y="411353"/>
                  </a:lnTo>
                  <a:lnTo>
                    <a:pt x="7961926" y="434337"/>
                  </a:lnTo>
                  <a:lnTo>
                    <a:pt x="7917282" y="448985"/>
                  </a:lnTo>
                  <a:lnTo>
                    <a:pt x="7868649" y="454127"/>
                  </a:lnTo>
                  <a:lnTo>
                    <a:pt x="7820017" y="448985"/>
                  </a:lnTo>
                  <a:lnTo>
                    <a:pt x="7775373" y="434337"/>
                  </a:lnTo>
                  <a:lnTo>
                    <a:pt x="7735992" y="411353"/>
                  </a:lnTo>
                  <a:lnTo>
                    <a:pt x="7703145" y="381202"/>
                  </a:lnTo>
                  <a:lnTo>
                    <a:pt x="7678107" y="345051"/>
                  </a:lnTo>
                  <a:lnTo>
                    <a:pt x="7662151" y="304070"/>
                  </a:lnTo>
                  <a:lnTo>
                    <a:pt x="7656549" y="259427"/>
                  </a:lnTo>
                  <a:close/>
                </a:path>
                <a:path w="8081009" h="937894">
                  <a:moveTo>
                    <a:pt x="7868649" y="64727"/>
                  </a:moveTo>
                  <a:lnTo>
                    <a:pt x="7821430" y="57421"/>
                  </a:lnTo>
                  <a:lnTo>
                    <a:pt x="7773591" y="53584"/>
                  </a:lnTo>
                  <a:lnTo>
                    <a:pt x="7733021" y="50846"/>
                  </a:lnTo>
                  <a:lnTo>
                    <a:pt x="7685753" y="47990"/>
                  </a:lnTo>
                  <a:lnTo>
                    <a:pt x="7631997" y="45039"/>
                  </a:lnTo>
                  <a:lnTo>
                    <a:pt x="7571962" y="42013"/>
                  </a:lnTo>
                  <a:lnTo>
                    <a:pt x="7505857" y="38936"/>
                  </a:lnTo>
                  <a:lnTo>
                    <a:pt x="7433891" y="35830"/>
                  </a:lnTo>
                  <a:lnTo>
                    <a:pt x="7395776" y="34273"/>
                  </a:lnTo>
                  <a:lnTo>
                    <a:pt x="7356275" y="32716"/>
                  </a:lnTo>
                  <a:lnTo>
                    <a:pt x="7315412" y="31164"/>
                  </a:lnTo>
                  <a:lnTo>
                    <a:pt x="7273216" y="29618"/>
                  </a:lnTo>
                  <a:lnTo>
                    <a:pt x="7229711" y="28081"/>
                  </a:lnTo>
                  <a:lnTo>
                    <a:pt x="7184925" y="26556"/>
                  </a:lnTo>
                  <a:lnTo>
                    <a:pt x="7138882" y="25046"/>
                  </a:lnTo>
                  <a:lnTo>
                    <a:pt x="7091610" y="23554"/>
                  </a:lnTo>
                  <a:lnTo>
                    <a:pt x="7043135" y="22082"/>
                  </a:lnTo>
                  <a:lnTo>
                    <a:pt x="6993482" y="20633"/>
                  </a:lnTo>
                  <a:lnTo>
                    <a:pt x="6942678" y="19210"/>
                  </a:lnTo>
                  <a:lnTo>
                    <a:pt x="6890749" y="17815"/>
                  </a:lnTo>
                  <a:lnTo>
                    <a:pt x="6837721" y="16452"/>
                  </a:lnTo>
                  <a:lnTo>
                    <a:pt x="6783620" y="15124"/>
                  </a:lnTo>
                  <a:lnTo>
                    <a:pt x="6728473" y="13832"/>
                  </a:lnTo>
                  <a:lnTo>
                    <a:pt x="6672306" y="12580"/>
                  </a:lnTo>
                  <a:lnTo>
                    <a:pt x="6615144" y="11371"/>
                  </a:lnTo>
                  <a:lnTo>
                    <a:pt x="6557014" y="10206"/>
                  </a:lnTo>
                  <a:lnTo>
                    <a:pt x="6497943" y="9090"/>
                  </a:lnTo>
                  <a:lnTo>
                    <a:pt x="6437956" y="8025"/>
                  </a:lnTo>
                  <a:lnTo>
                    <a:pt x="6377079" y="7013"/>
                  </a:lnTo>
                  <a:lnTo>
                    <a:pt x="6315339" y="6058"/>
                  </a:lnTo>
                  <a:lnTo>
                    <a:pt x="6252761" y="5162"/>
                  </a:lnTo>
                  <a:lnTo>
                    <a:pt x="6189373" y="4328"/>
                  </a:lnTo>
                  <a:lnTo>
                    <a:pt x="6125200" y="3558"/>
                  </a:lnTo>
                  <a:lnTo>
                    <a:pt x="6060267" y="2856"/>
                  </a:lnTo>
                  <a:lnTo>
                    <a:pt x="5994603" y="2224"/>
                  </a:lnTo>
                  <a:lnTo>
                    <a:pt x="5928232" y="1665"/>
                  </a:lnTo>
                  <a:lnTo>
                    <a:pt x="5861181" y="1182"/>
                  </a:lnTo>
                  <a:lnTo>
                    <a:pt x="5793475" y="777"/>
                  </a:lnTo>
                  <a:lnTo>
                    <a:pt x="5725142" y="454"/>
                  </a:lnTo>
                  <a:lnTo>
                    <a:pt x="5656207" y="215"/>
                  </a:lnTo>
                  <a:lnTo>
                    <a:pt x="5586697" y="62"/>
                  </a:lnTo>
                  <a:lnTo>
                    <a:pt x="5516637" y="0"/>
                  </a:lnTo>
                  <a:lnTo>
                    <a:pt x="5446053" y="29"/>
                  </a:lnTo>
                  <a:lnTo>
                    <a:pt x="5374973" y="154"/>
                  </a:lnTo>
                  <a:lnTo>
                    <a:pt x="5303422" y="377"/>
                  </a:lnTo>
                  <a:lnTo>
                    <a:pt x="5231426" y="700"/>
                  </a:lnTo>
                  <a:lnTo>
                    <a:pt x="5159011" y="1127"/>
                  </a:lnTo>
                  <a:lnTo>
                    <a:pt x="5086204" y="1660"/>
                  </a:lnTo>
                  <a:lnTo>
                    <a:pt x="5013031" y="2302"/>
                  </a:lnTo>
                  <a:lnTo>
                    <a:pt x="4939517" y="3056"/>
                  </a:lnTo>
                  <a:lnTo>
                    <a:pt x="4865690" y="3924"/>
                  </a:lnTo>
                  <a:lnTo>
                    <a:pt x="4791575" y="4910"/>
                  </a:lnTo>
                  <a:lnTo>
                    <a:pt x="4717198" y="6016"/>
                  </a:lnTo>
                  <a:lnTo>
                    <a:pt x="4642585" y="7244"/>
                  </a:lnTo>
                  <a:lnTo>
                    <a:pt x="4567764" y="8599"/>
                  </a:lnTo>
                  <a:lnTo>
                    <a:pt x="4492759" y="10081"/>
                  </a:lnTo>
                  <a:lnTo>
                    <a:pt x="4417597" y="11695"/>
                  </a:lnTo>
                  <a:lnTo>
                    <a:pt x="4342305" y="13443"/>
                  </a:lnTo>
                  <a:lnTo>
                    <a:pt x="4266907" y="15328"/>
                  </a:lnTo>
                  <a:lnTo>
                    <a:pt x="4191432" y="17352"/>
                  </a:lnTo>
                  <a:lnTo>
                    <a:pt x="4115904" y="19518"/>
                  </a:lnTo>
                  <a:lnTo>
                    <a:pt x="4040349" y="21829"/>
                  </a:lnTo>
                  <a:lnTo>
                    <a:pt x="3985135" y="23611"/>
                  </a:lnTo>
                  <a:lnTo>
                    <a:pt x="3929931" y="25472"/>
                  </a:lnTo>
                  <a:lnTo>
                    <a:pt x="3874748" y="27410"/>
                  </a:lnTo>
                  <a:lnTo>
                    <a:pt x="3819595" y="29426"/>
                  </a:lnTo>
                  <a:lnTo>
                    <a:pt x="3764483" y="31520"/>
                  </a:lnTo>
                  <a:lnTo>
                    <a:pt x="3709422" y="33690"/>
                  </a:lnTo>
                  <a:lnTo>
                    <a:pt x="3654422" y="35936"/>
                  </a:lnTo>
                  <a:lnTo>
                    <a:pt x="3599494" y="38259"/>
                  </a:lnTo>
                  <a:lnTo>
                    <a:pt x="3544647" y="40656"/>
                  </a:lnTo>
                  <a:lnTo>
                    <a:pt x="3489893" y="43129"/>
                  </a:lnTo>
                  <a:lnTo>
                    <a:pt x="3435240" y="45676"/>
                  </a:lnTo>
                  <a:lnTo>
                    <a:pt x="3380700" y="48298"/>
                  </a:lnTo>
                  <a:lnTo>
                    <a:pt x="3326282" y="50993"/>
                  </a:lnTo>
                  <a:lnTo>
                    <a:pt x="3271997" y="53761"/>
                  </a:lnTo>
                  <a:lnTo>
                    <a:pt x="3217855" y="56602"/>
                  </a:lnTo>
                  <a:lnTo>
                    <a:pt x="3163866" y="59516"/>
                  </a:lnTo>
                  <a:lnTo>
                    <a:pt x="3110040" y="62501"/>
                  </a:lnTo>
                  <a:lnTo>
                    <a:pt x="3056388" y="65558"/>
                  </a:lnTo>
                  <a:lnTo>
                    <a:pt x="3002920" y="68686"/>
                  </a:lnTo>
                  <a:lnTo>
                    <a:pt x="2949646" y="71885"/>
                  </a:lnTo>
                  <a:lnTo>
                    <a:pt x="2896576" y="75154"/>
                  </a:lnTo>
                  <a:lnTo>
                    <a:pt x="2843720" y="78493"/>
                  </a:lnTo>
                  <a:lnTo>
                    <a:pt x="2791089" y="81900"/>
                  </a:lnTo>
                  <a:lnTo>
                    <a:pt x="2738693" y="85377"/>
                  </a:lnTo>
                  <a:lnTo>
                    <a:pt x="2686541" y="88922"/>
                  </a:lnTo>
                  <a:lnTo>
                    <a:pt x="2634646" y="92536"/>
                  </a:lnTo>
                  <a:lnTo>
                    <a:pt x="2583015" y="96217"/>
                  </a:lnTo>
                  <a:lnTo>
                    <a:pt x="2531660" y="99965"/>
                  </a:lnTo>
                  <a:lnTo>
                    <a:pt x="2480591" y="103779"/>
                  </a:lnTo>
                  <a:lnTo>
                    <a:pt x="2429819" y="107660"/>
                  </a:lnTo>
                  <a:lnTo>
                    <a:pt x="2379352" y="111607"/>
                  </a:lnTo>
                  <a:lnTo>
                    <a:pt x="2329202" y="115619"/>
                  </a:lnTo>
                  <a:lnTo>
                    <a:pt x="2279379" y="119696"/>
                  </a:lnTo>
                  <a:lnTo>
                    <a:pt x="2229893" y="123838"/>
                  </a:lnTo>
                  <a:lnTo>
                    <a:pt x="2180753" y="128043"/>
                  </a:lnTo>
                  <a:lnTo>
                    <a:pt x="2131972" y="132313"/>
                  </a:lnTo>
                  <a:lnTo>
                    <a:pt x="2083557" y="136645"/>
                  </a:lnTo>
                  <a:lnTo>
                    <a:pt x="2035521" y="141040"/>
                  </a:lnTo>
                  <a:lnTo>
                    <a:pt x="1987872" y="145498"/>
                  </a:lnTo>
                  <a:lnTo>
                    <a:pt x="1940622" y="150018"/>
                  </a:lnTo>
                  <a:lnTo>
                    <a:pt x="1893780" y="154599"/>
                  </a:lnTo>
                  <a:lnTo>
                    <a:pt x="1847357" y="159241"/>
                  </a:lnTo>
                  <a:lnTo>
                    <a:pt x="1801362" y="163943"/>
                  </a:lnTo>
                  <a:lnTo>
                    <a:pt x="1755807" y="168706"/>
                  </a:lnTo>
                  <a:lnTo>
                    <a:pt x="1710700" y="173528"/>
                  </a:lnTo>
                  <a:lnTo>
                    <a:pt x="1666054" y="178410"/>
                  </a:lnTo>
                  <a:lnTo>
                    <a:pt x="1621877" y="183351"/>
                  </a:lnTo>
                  <a:lnTo>
                    <a:pt x="1578179" y="188349"/>
                  </a:lnTo>
                  <a:lnTo>
                    <a:pt x="1534972" y="193406"/>
                  </a:lnTo>
                  <a:lnTo>
                    <a:pt x="1492265" y="198521"/>
                  </a:lnTo>
                  <a:lnTo>
                    <a:pt x="1450069" y="203692"/>
                  </a:lnTo>
                  <a:lnTo>
                    <a:pt x="1408393" y="208921"/>
                  </a:lnTo>
                  <a:lnTo>
                    <a:pt x="1345684" y="217025"/>
                  </a:lnTo>
                  <a:lnTo>
                    <a:pt x="1284254" y="225260"/>
                  </a:lnTo>
                  <a:lnTo>
                    <a:pt x="1224139" y="233623"/>
                  </a:lnTo>
                  <a:lnTo>
                    <a:pt x="1165375" y="242113"/>
                  </a:lnTo>
                  <a:lnTo>
                    <a:pt x="1107998" y="250728"/>
                  </a:lnTo>
                  <a:lnTo>
                    <a:pt x="1052047" y="259466"/>
                  </a:lnTo>
                  <a:lnTo>
                    <a:pt x="997556" y="268327"/>
                  </a:lnTo>
                  <a:lnTo>
                    <a:pt x="944563" y="277309"/>
                  </a:lnTo>
                  <a:lnTo>
                    <a:pt x="893105" y="286409"/>
                  </a:lnTo>
                  <a:lnTo>
                    <a:pt x="843216" y="295627"/>
                  </a:lnTo>
                  <a:lnTo>
                    <a:pt x="794935" y="304961"/>
                  </a:lnTo>
                  <a:lnTo>
                    <a:pt x="748298" y="314409"/>
                  </a:lnTo>
                  <a:lnTo>
                    <a:pt x="703341" y="323970"/>
                  </a:lnTo>
                  <a:lnTo>
                    <a:pt x="660100" y="333642"/>
                  </a:lnTo>
                  <a:lnTo>
                    <a:pt x="618613" y="343423"/>
                  </a:lnTo>
                  <a:lnTo>
                    <a:pt x="578915" y="353313"/>
                  </a:lnTo>
                  <a:lnTo>
                    <a:pt x="541044" y="363309"/>
                  </a:lnTo>
                  <a:lnTo>
                    <a:pt x="502848" y="374045"/>
                  </a:lnTo>
                  <a:lnTo>
                    <a:pt x="432939" y="395865"/>
                  </a:lnTo>
                  <a:lnTo>
                    <a:pt x="386354" y="412527"/>
                  </a:lnTo>
                  <a:lnTo>
                    <a:pt x="344944" y="429436"/>
                  </a:lnTo>
                  <a:lnTo>
                    <a:pt x="338556" y="43227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31" y="1275501"/>
              <a:ext cx="156106" cy="150935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774" y="2966375"/>
            <a:ext cx="2419473" cy="59579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024" y="3825854"/>
            <a:ext cx="2997909" cy="621822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3653325" y="4021920"/>
            <a:ext cx="2710815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Largest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singular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solidFill>
                  <a:srgbClr val="FF0000"/>
                </a:solidFill>
                <a:latin typeface="Arial"/>
                <a:cs typeface="Arial"/>
              </a:rPr>
              <a:t>Vanishing</a:t>
            </a: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51774" y="1335676"/>
            <a:ext cx="8129270" cy="1165225"/>
            <a:chOff x="451774" y="1335676"/>
            <a:chExt cx="8129270" cy="1165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774" y="1335676"/>
              <a:ext cx="1830968" cy="11651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150" y="1335676"/>
              <a:ext cx="1830968" cy="11651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525" y="1335676"/>
              <a:ext cx="1830968" cy="11651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9900" y="1335676"/>
              <a:ext cx="1830968" cy="11651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9238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05113" y="2504313"/>
            <a:ext cx="3885565" cy="523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00"/>
              </a:spcBef>
              <a:tabLst>
                <a:tab pos="2330450" algn="l"/>
              </a:tabLst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assumed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10" dirty="0">
                <a:latin typeface="Arial"/>
                <a:cs typeface="Arial"/>
              </a:rPr>
              <a:t> non-linearity?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4662" y="1441187"/>
            <a:ext cx="434340" cy="488315"/>
            <a:chOff x="1844662" y="1441187"/>
            <a:chExt cx="434340" cy="488315"/>
          </a:xfrm>
        </p:grpSpPr>
        <p:sp>
          <p:nvSpPr>
            <p:cNvPr id="17" name="object 17"/>
            <p:cNvSpPr/>
            <p:nvPr/>
          </p:nvSpPr>
          <p:spPr>
            <a:xfrm>
              <a:off x="1851700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92649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00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300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300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86425" y="457664"/>
            <a:ext cx="4127500" cy="79756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latin typeface="Arial"/>
                <a:cs typeface="Arial"/>
              </a:rPr>
              <a:t>Gradients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 marL="1836420">
              <a:lnSpc>
                <a:spcPct val="100000"/>
              </a:lnSpc>
              <a:spcBef>
                <a:spcPts val="980"/>
              </a:spcBef>
              <a:tabLst>
                <a:tab pos="394652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54751" y="1441187"/>
            <a:ext cx="2524760" cy="488315"/>
            <a:chOff x="3954751" y="1441187"/>
            <a:chExt cx="2524760" cy="488315"/>
          </a:xfrm>
        </p:grpSpPr>
        <p:sp>
          <p:nvSpPr>
            <p:cNvPr id="25" name="object 25"/>
            <p:cNvSpPr/>
            <p:nvPr/>
          </p:nvSpPr>
          <p:spPr>
            <a:xfrm>
              <a:off x="3961788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02738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52572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93522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743799" y="242811"/>
            <a:ext cx="32029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8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tabLst>
                <a:tab pos="267906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7462" y="878035"/>
            <a:ext cx="8109584" cy="1051560"/>
            <a:chOff x="617462" y="878035"/>
            <a:chExt cx="8109584" cy="1051560"/>
          </a:xfrm>
        </p:grpSpPr>
        <p:sp>
          <p:nvSpPr>
            <p:cNvPr id="39" name="object 39"/>
            <p:cNvSpPr/>
            <p:nvPr/>
          </p:nvSpPr>
          <p:spPr>
            <a:xfrm>
              <a:off x="8151504" y="1497422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92453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4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78975" y="1697224"/>
              <a:ext cx="196215" cy="0"/>
            </a:xfrm>
            <a:custGeom>
              <a:avLst/>
              <a:gdLst/>
              <a:ahLst/>
              <a:cxnLst/>
              <a:rect l="l" t="t" r="r" b="b"/>
              <a:pathLst>
                <a:path w="196215">
                  <a:moveTo>
                    <a:pt x="1957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1750" y="892322"/>
              <a:ext cx="8081009" cy="937894"/>
            </a:xfrm>
            <a:custGeom>
              <a:avLst/>
              <a:gdLst/>
              <a:ahLst/>
              <a:cxnLst/>
              <a:rect l="l" t="t" r="r" b="b"/>
              <a:pathLst>
                <a:path w="8081009" h="937894">
                  <a:moveTo>
                    <a:pt x="0" y="742652"/>
                  </a:moveTo>
                  <a:lnTo>
                    <a:pt x="5601" y="698009"/>
                  </a:lnTo>
                  <a:lnTo>
                    <a:pt x="21558" y="657028"/>
                  </a:lnTo>
                  <a:lnTo>
                    <a:pt x="46595" y="620877"/>
                  </a:lnTo>
                  <a:lnTo>
                    <a:pt x="79442" y="590725"/>
                  </a:lnTo>
                  <a:lnTo>
                    <a:pt x="118823" y="567741"/>
                  </a:lnTo>
                  <a:lnTo>
                    <a:pt x="163467" y="553094"/>
                  </a:lnTo>
                  <a:lnTo>
                    <a:pt x="212099" y="547952"/>
                  </a:lnTo>
                  <a:lnTo>
                    <a:pt x="260732" y="553094"/>
                  </a:lnTo>
                  <a:lnTo>
                    <a:pt x="305376" y="567741"/>
                  </a:lnTo>
                  <a:lnTo>
                    <a:pt x="344757" y="590725"/>
                  </a:lnTo>
                  <a:lnTo>
                    <a:pt x="377603" y="620877"/>
                  </a:lnTo>
                  <a:lnTo>
                    <a:pt x="402641" y="657028"/>
                  </a:lnTo>
                  <a:lnTo>
                    <a:pt x="418598" y="698009"/>
                  </a:lnTo>
                  <a:lnTo>
                    <a:pt x="424199" y="742652"/>
                  </a:lnTo>
                  <a:lnTo>
                    <a:pt x="418598" y="787295"/>
                  </a:lnTo>
                  <a:lnTo>
                    <a:pt x="402641" y="828276"/>
                  </a:lnTo>
                  <a:lnTo>
                    <a:pt x="377603" y="864427"/>
                  </a:lnTo>
                  <a:lnTo>
                    <a:pt x="344757" y="894578"/>
                  </a:lnTo>
                  <a:lnTo>
                    <a:pt x="305376" y="917562"/>
                  </a:lnTo>
                  <a:lnTo>
                    <a:pt x="260732" y="932210"/>
                  </a:lnTo>
                  <a:lnTo>
                    <a:pt x="212099" y="937352"/>
                  </a:lnTo>
                  <a:lnTo>
                    <a:pt x="163467" y="932210"/>
                  </a:lnTo>
                  <a:lnTo>
                    <a:pt x="118823" y="917562"/>
                  </a:lnTo>
                  <a:lnTo>
                    <a:pt x="79442" y="894578"/>
                  </a:lnTo>
                  <a:lnTo>
                    <a:pt x="46595" y="864427"/>
                  </a:lnTo>
                  <a:lnTo>
                    <a:pt x="21558" y="828276"/>
                  </a:lnTo>
                  <a:lnTo>
                    <a:pt x="5601" y="787295"/>
                  </a:lnTo>
                  <a:lnTo>
                    <a:pt x="0" y="742652"/>
                  </a:lnTo>
                  <a:close/>
                </a:path>
                <a:path w="8081009" h="937894">
                  <a:moveTo>
                    <a:pt x="7656549" y="259427"/>
                  </a:moveTo>
                  <a:lnTo>
                    <a:pt x="7662151" y="214784"/>
                  </a:lnTo>
                  <a:lnTo>
                    <a:pt x="7678107" y="173803"/>
                  </a:lnTo>
                  <a:lnTo>
                    <a:pt x="7703145" y="137652"/>
                  </a:lnTo>
                  <a:lnTo>
                    <a:pt x="7735992" y="107500"/>
                  </a:lnTo>
                  <a:lnTo>
                    <a:pt x="7775373" y="84516"/>
                  </a:lnTo>
                  <a:lnTo>
                    <a:pt x="7820017" y="69869"/>
                  </a:lnTo>
                  <a:lnTo>
                    <a:pt x="7868649" y="64727"/>
                  </a:lnTo>
                  <a:lnTo>
                    <a:pt x="7917282" y="69869"/>
                  </a:lnTo>
                  <a:lnTo>
                    <a:pt x="7961926" y="84516"/>
                  </a:lnTo>
                  <a:lnTo>
                    <a:pt x="8001307" y="107500"/>
                  </a:lnTo>
                  <a:lnTo>
                    <a:pt x="8034154" y="137652"/>
                  </a:lnTo>
                  <a:lnTo>
                    <a:pt x="8059191" y="173803"/>
                  </a:lnTo>
                  <a:lnTo>
                    <a:pt x="8075148" y="214784"/>
                  </a:lnTo>
                  <a:lnTo>
                    <a:pt x="8080749" y="259427"/>
                  </a:lnTo>
                  <a:lnTo>
                    <a:pt x="8075148" y="304070"/>
                  </a:lnTo>
                  <a:lnTo>
                    <a:pt x="8059191" y="345051"/>
                  </a:lnTo>
                  <a:lnTo>
                    <a:pt x="8034154" y="381202"/>
                  </a:lnTo>
                  <a:lnTo>
                    <a:pt x="8001307" y="411353"/>
                  </a:lnTo>
                  <a:lnTo>
                    <a:pt x="7961926" y="434337"/>
                  </a:lnTo>
                  <a:lnTo>
                    <a:pt x="7917282" y="448985"/>
                  </a:lnTo>
                  <a:lnTo>
                    <a:pt x="7868649" y="454127"/>
                  </a:lnTo>
                  <a:lnTo>
                    <a:pt x="7820017" y="448985"/>
                  </a:lnTo>
                  <a:lnTo>
                    <a:pt x="7775373" y="434337"/>
                  </a:lnTo>
                  <a:lnTo>
                    <a:pt x="7735992" y="411353"/>
                  </a:lnTo>
                  <a:lnTo>
                    <a:pt x="7703145" y="381202"/>
                  </a:lnTo>
                  <a:lnTo>
                    <a:pt x="7678107" y="345051"/>
                  </a:lnTo>
                  <a:lnTo>
                    <a:pt x="7662151" y="304070"/>
                  </a:lnTo>
                  <a:lnTo>
                    <a:pt x="7656549" y="259427"/>
                  </a:lnTo>
                  <a:close/>
                </a:path>
                <a:path w="8081009" h="937894">
                  <a:moveTo>
                    <a:pt x="7868649" y="64727"/>
                  </a:moveTo>
                  <a:lnTo>
                    <a:pt x="7821430" y="57421"/>
                  </a:lnTo>
                  <a:lnTo>
                    <a:pt x="7773591" y="53584"/>
                  </a:lnTo>
                  <a:lnTo>
                    <a:pt x="7733021" y="50846"/>
                  </a:lnTo>
                  <a:lnTo>
                    <a:pt x="7685753" y="47990"/>
                  </a:lnTo>
                  <a:lnTo>
                    <a:pt x="7631997" y="45039"/>
                  </a:lnTo>
                  <a:lnTo>
                    <a:pt x="7571962" y="42013"/>
                  </a:lnTo>
                  <a:lnTo>
                    <a:pt x="7505857" y="38936"/>
                  </a:lnTo>
                  <a:lnTo>
                    <a:pt x="7433891" y="35830"/>
                  </a:lnTo>
                  <a:lnTo>
                    <a:pt x="7395776" y="34273"/>
                  </a:lnTo>
                  <a:lnTo>
                    <a:pt x="7356275" y="32716"/>
                  </a:lnTo>
                  <a:lnTo>
                    <a:pt x="7315412" y="31164"/>
                  </a:lnTo>
                  <a:lnTo>
                    <a:pt x="7273216" y="29618"/>
                  </a:lnTo>
                  <a:lnTo>
                    <a:pt x="7229711" y="28081"/>
                  </a:lnTo>
                  <a:lnTo>
                    <a:pt x="7184925" y="26556"/>
                  </a:lnTo>
                  <a:lnTo>
                    <a:pt x="7138882" y="25046"/>
                  </a:lnTo>
                  <a:lnTo>
                    <a:pt x="7091610" y="23554"/>
                  </a:lnTo>
                  <a:lnTo>
                    <a:pt x="7043135" y="22082"/>
                  </a:lnTo>
                  <a:lnTo>
                    <a:pt x="6993482" y="20633"/>
                  </a:lnTo>
                  <a:lnTo>
                    <a:pt x="6942678" y="19210"/>
                  </a:lnTo>
                  <a:lnTo>
                    <a:pt x="6890749" y="17815"/>
                  </a:lnTo>
                  <a:lnTo>
                    <a:pt x="6837721" y="16452"/>
                  </a:lnTo>
                  <a:lnTo>
                    <a:pt x="6783620" y="15124"/>
                  </a:lnTo>
                  <a:lnTo>
                    <a:pt x="6728473" y="13832"/>
                  </a:lnTo>
                  <a:lnTo>
                    <a:pt x="6672306" y="12580"/>
                  </a:lnTo>
                  <a:lnTo>
                    <a:pt x="6615144" y="11371"/>
                  </a:lnTo>
                  <a:lnTo>
                    <a:pt x="6557014" y="10206"/>
                  </a:lnTo>
                  <a:lnTo>
                    <a:pt x="6497943" y="9090"/>
                  </a:lnTo>
                  <a:lnTo>
                    <a:pt x="6437956" y="8025"/>
                  </a:lnTo>
                  <a:lnTo>
                    <a:pt x="6377079" y="7013"/>
                  </a:lnTo>
                  <a:lnTo>
                    <a:pt x="6315339" y="6058"/>
                  </a:lnTo>
                  <a:lnTo>
                    <a:pt x="6252761" y="5162"/>
                  </a:lnTo>
                  <a:lnTo>
                    <a:pt x="6189373" y="4328"/>
                  </a:lnTo>
                  <a:lnTo>
                    <a:pt x="6125200" y="3558"/>
                  </a:lnTo>
                  <a:lnTo>
                    <a:pt x="6060267" y="2856"/>
                  </a:lnTo>
                  <a:lnTo>
                    <a:pt x="5994603" y="2224"/>
                  </a:lnTo>
                  <a:lnTo>
                    <a:pt x="5928232" y="1665"/>
                  </a:lnTo>
                  <a:lnTo>
                    <a:pt x="5861181" y="1182"/>
                  </a:lnTo>
                  <a:lnTo>
                    <a:pt x="5793475" y="777"/>
                  </a:lnTo>
                  <a:lnTo>
                    <a:pt x="5725142" y="454"/>
                  </a:lnTo>
                  <a:lnTo>
                    <a:pt x="5656207" y="215"/>
                  </a:lnTo>
                  <a:lnTo>
                    <a:pt x="5586697" y="62"/>
                  </a:lnTo>
                  <a:lnTo>
                    <a:pt x="5516637" y="0"/>
                  </a:lnTo>
                  <a:lnTo>
                    <a:pt x="5446053" y="29"/>
                  </a:lnTo>
                  <a:lnTo>
                    <a:pt x="5374973" y="154"/>
                  </a:lnTo>
                  <a:lnTo>
                    <a:pt x="5303422" y="377"/>
                  </a:lnTo>
                  <a:lnTo>
                    <a:pt x="5231426" y="700"/>
                  </a:lnTo>
                  <a:lnTo>
                    <a:pt x="5159011" y="1127"/>
                  </a:lnTo>
                  <a:lnTo>
                    <a:pt x="5086204" y="1660"/>
                  </a:lnTo>
                  <a:lnTo>
                    <a:pt x="5013031" y="2302"/>
                  </a:lnTo>
                  <a:lnTo>
                    <a:pt x="4939517" y="3056"/>
                  </a:lnTo>
                  <a:lnTo>
                    <a:pt x="4865690" y="3924"/>
                  </a:lnTo>
                  <a:lnTo>
                    <a:pt x="4791575" y="4910"/>
                  </a:lnTo>
                  <a:lnTo>
                    <a:pt x="4717198" y="6016"/>
                  </a:lnTo>
                  <a:lnTo>
                    <a:pt x="4642585" y="7244"/>
                  </a:lnTo>
                  <a:lnTo>
                    <a:pt x="4567764" y="8599"/>
                  </a:lnTo>
                  <a:lnTo>
                    <a:pt x="4492759" y="10081"/>
                  </a:lnTo>
                  <a:lnTo>
                    <a:pt x="4417597" y="11695"/>
                  </a:lnTo>
                  <a:lnTo>
                    <a:pt x="4342305" y="13443"/>
                  </a:lnTo>
                  <a:lnTo>
                    <a:pt x="4266907" y="15328"/>
                  </a:lnTo>
                  <a:lnTo>
                    <a:pt x="4191432" y="17352"/>
                  </a:lnTo>
                  <a:lnTo>
                    <a:pt x="4115904" y="19518"/>
                  </a:lnTo>
                  <a:lnTo>
                    <a:pt x="4040349" y="21829"/>
                  </a:lnTo>
                  <a:lnTo>
                    <a:pt x="3985135" y="23611"/>
                  </a:lnTo>
                  <a:lnTo>
                    <a:pt x="3929931" y="25472"/>
                  </a:lnTo>
                  <a:lnTo>
                    <a:pt x="3874748" y="27410"/>
                  </a:lnTo>
                  <a:lnTo>
                    <a:pt x="3819595" y="29426"/>
                  </a:lnTo>
                  <a:lnTo>
                    <a:pt x="3764483" y="31520"/>
                  </a:lnTo>
                  <a:lnTo>
                    <a:pt x="3709422" y="33690"/>
                  </a:lnTo>
                  <a:lnTo>
                    <a:pt x="3654422" y="35936"/>
                  </a:lnTo>
                  <a:lnTo>
                    <a:pt x="3599494" y="38259"/>
                  </a:lnTo>
                  <a:lnTo>
                    <a:pt x="3544647" y="40656"/>
                  </a:lnTo>
                  <a:lnTo>
                    <a:pt x="3489893" y="43129"/>
                  </a:lnTo>
                  <a:lnTo>
                    <a:pt x="3435240" y="45676"/>
                  </a:lnTo>
                  <a:lnTo>
                    <a:pt x="3380700" y="48298"/>
                  </a:lnTo>
                  <a:lnTo>
                    <a:pt x="3326282" y="50993"/>
                  </a:lnTo>
                  <a:lnTo>
                    <a:pt x="3271997" y="53761"/>
                  </a:lnTo>
                  <a:lnTo>
                    <a:pt x="3217855" y="56602"/>
                  </a:lnTo>
                  <a:lnTo>
                    <a:pt x="3163866" y="59516"/>
                  </a:lnTo>
                  <a:lnTo>
                    <a:pt x="3110040" y="62501"/>
                  </a:lnTo>
                  <a:lnTo>
                    <a:pt x="3056388" y="65558"/>
                  </a:lnTo>
                  <a:lnTo>
                    <a:pt x="3002920" y="68686"/>
                  </a:lnTo>
                  <a:lnTo>
                    <a:pt x="2949646" y="71885"/>
                  </a:lnTo>
                  <a:lnTo>
                    <a:pt x="2896576" y="75154"/>
                  </a:lnTo>
                  <a:lnTo>
                    <a:pt x="2843720" y="78493"/>
                  </a:lnTo>
                  <a:lnTo>
                    <a:pt x="2791089" y="81900"/>
                  </a:lnTo>
                  <a:lnTo>
                    <a:pt x="2738693" y="85377"/>
                  </a:lnTo>
                  <a:lnTo>
                    <a:pt x="2686541" y="88922"/>
                  </a:lnTo>
                  <a:lnTo>
                    <a:pt x="2634646" y="92536"/>
                  </a:lnTo>
                  <a:lnTo>
                    <a:pt x="2583015" y="96217"/>
                  </a:lnTo>
                  <a:lnTo>
                    <a:pt x="2531660" y="99965"/>
                  </a:lnTo>
                  <a:lnTo>
                    <a:pt x="2480591" y="103779"/>
                  </a:lnTo>
                  <a:lnTo>
                    <a:pt x="2429819" y="107660"/>
                  </a:lnTo>
                  <a:lnTo>
                    <a:pt x="2379352" y="111607"/>
                  </a:lnTo>
                  <a:lnTo>
                    <a:pt x="2329202" y="115619"/>
                  </a:lnTo>
                  <a:lnTo>
                    <a:pt x="2279379" y="119696"/>
                  </a:lnTo>
                  <a:lnTo>
                    <a:pt x="2229893" y="123838"/>
                  </a:lnTo>
                  <a:lnTo>
                    <a:pt x="2180753" y="128043"/>
                  </a:lnTo>
                  <a:lnTo>
                    <a:pt x="2131972" y="132313"/>
                  </a:lnTo>
                  <a:lnTo>
                    <a:pt x="2083557" y="136645"/>
                  </a:lnTo>
                  <a:lnTo>
                    <a:pt x="2035521" y="141040"/>
                  </a:lnTo>
                  <a:lnTo>
                    <a:pt x="1987872" y="145498"/>
                  </a:lnTo>
                  <a:lnTo>
                    <a:pt x="1940622" y="150018"/>
                  </a:lnTo>
                  <a:lnTo>
                    <a:pt x="1893780" y="154599"/>
                  </a:lnTo>
                  <a:lnTo>
                    <a:pt x="1847357" y="159241"/>
                  </a:lnTo>
                  <a:lnTo>
                    <a:pt x="1801362" y="163943"/>
                  </a:lnTo>
                  <a:lnTo>
                    <a:pt x="1755807" y="168706"/>
                  </a:lnTo>
                  <a:lnTo>
                    <a:pt x="1710700" y="173528"/>
                  </a:lnTo>
                  <a:lnTo>
                    <a:pt x="1666054" y="178410"/>
                  </a:lnTo>
                  <a:lnTo>
                    <a:pt x="1621877" y="183351"/>
                  </a:lnTo>
                  <a:lnTo>
                    <a:pt x="1578179" y="188349"/>
                  </a:lnTo>
                  <a:lnTo>
                    <a:pt x="1534972" y="193406"/>
                  </a:lnTo>
                  <a:lnTo>
                    <a:pt x="1492265" y="198521"/>
                  </a:lnTo>
                  <a:lnTo>
                    <a:pt x="1450069" y="203692"/>
                  </a:lnTo>
                  <a:lnTo>
                    <a:pt x="1408393" y="208921"/>
                  </a:lnTo>
                  <a:lnTo>
                    <a:pt x="1345684" y="217025"/>
                  </a:lnTo>
                  <a:lnTo>
                    <a:pt x="1284254" y="225260"/>
                  </a:lnTo>
                  <a:lnTo>
                    <a:pt x="1224139" y="233623"/>
                  </a:lnTo>
                  <a:lnTo>
                    <a:pt x="1165375" y="242113"/>
                  </a:lnTo>
                  <a:lnTo>
                    <a:pt x="1107998" y="250728"/>
                  </a:lnTo>
                  <a:lnTo>
                    <a:pt x="1052047" y="259466"/>
                  </a:lnTo>
                  <a:lnTo>
                    <a:pt x="997556" y="268327"/>
                  </a:lnTo>
                  <a:lnTo>
                    <a:pt x="944563" y="277309"/>
                  </a:lnTo>
                  <a:lnTo>
                    <a:pt x="893105" y="286409"/>
                  </a:lnTo>
                  <a:lnTo>
                    <a:pt x="843216" y="295627"/>
                  </a:lnTo>
                  <a:lnTo>
                    <a:pt x="794935" y="304961"/>
                  </a:lnTo>
                  <a:lnTo>
                    <a:pt x="748298" y="314409"/>
                  </a:lnTo>
                  <a:lnTo>
                    <a:pt x="703341" y="323970"/>
                  </a:lnTo>
                  <a:lnTo>
                    <a:pt x="660100" y="333642"/>
                  </a:lnTo>
                  <a:lnTo>
                    <a:pt x="618613" y="343423"/>
                  </a:lnTo>
                  <a:lnTo>
                    <a:pt x="578915" y="353313"/>
                  </a:lnTo>
                  <a:lnTo>
                    <a:pt x="541044" y="363309"/>
                  </a:lnTo>
                  <a:lnTo>
                    <a:pt x="502848" y="374045"/>
                  </a:lnTo>
                  <a:lnTo>
                    <a:pt x="432939" y="395865"/>
                  </a:lnTo>
                  <a:lnTo>
                    <a:pt x="386354" y="412527"/>
                  </a:lnTo>
                  <a:lnTo>
                    <a:pt x="344944" y="429436"/>
                  </a:lnTo>
                  <a:lnTo>
                    <a:pt x="338556" y="43227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31" y="1275501"/>
              <a:ext cx="156106" cy="150935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774" y="2966375"/>
            <a:ext cx="2419473" cy="595799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613675" y="3178249"/>
            <a:ext cx="2788285" cy="596265"/>
          </a:xfrm>
          <a:prstGeom prst="rect">
            <a:avLst/>
          </a:prstGeom>
          <a:ln w="19049">
            <a:solidFill>
              <a:srgbClr val="666666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9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Largest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singular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Exploding</a:t>
            </a: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82533" y="3190531"/>
            <a:ext cx="19691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Gradient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clipping</a:t>
            </a:r>
            <a:r>
              <a:rPr sz="1800" spc="-10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Scale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gradient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25" dirty="0">
                <a:latin typeface="Arial"/>
                <a:cs typeface="Arial"/>
              </a:rPr>
              <a:t> its </a:t>
            </a:r>
            <a:r>
              <a:rPr sz="1800" dirty="0">
                <a:latin typeface="Arial"/>
                <a:cs typeface="Arial"/>
              </a:rPr>
              <a:t>norm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big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3" name="object 5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024" y="3825854"/>
            <a:ext cx="2997909" cy="62182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45711" y="3309177"/>
            <a:ext cx="205175" cy="8198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09512" y="4070577"/>
            <a:ext cx="2523199" cy="609174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3653325" y="4021920"/>
            <a:ext cx="2710815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Largest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singular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solidFill>
                  <a:srgbClr val="FF0000"/>
                </a:solidFill>
                <a:latin typeface="Arial"/>
                <a:cs typeface="Arial"/>
              </a:rPr>
              <a:t>Vanishing</a:t>
            </a: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51774" y="1335676"/>
            <a:ext cx="8129270" cy="1165225"/>
            <a:chOff x="451774" y="1335676"/>
            <a:chExt cx="8129270" cy="1165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774" y="1335676"/>
              <a:ext cx="1830968" cy="11651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150" y="1335676"/>
              <a:ext cx="1830968" cy="11651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525" y="1335676"/>
              <a:ext cx="1830968" cy="11651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9900" y="1335676"/>
              <a:ext cx="1830968" cy="11651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h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9238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05113" y="2504313"/>
            <a:ext cx="3885565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00"/>
              </a:spcBef>
              <a:tabLst>
                <a:tab pos="2330450" algn="l"/>
              </a:tabLst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assumed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10" dirty="0">
                <a:latin typeface="Arial"/>
                <a:cs typeface="Arial"/>
              </a:rPr>
              <a:t> non-linearity?</a:t>
            </a:r>
            <a:endParaRPr sz="1800">
              <a:latin typeface="Arial"/>
              <a:cs typeface="Arial"/>
            </a:endParaRPr>
          </a:p>
          <a:p>
            <a:pPr marL="560705">
              <a:lnSpc>
                <a:spcPct val="100000"/>
              </a:lnSpc>
              <a:spcBef>
                <a:spcPts val="138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Largest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singular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560705">
              <a:lnSpc>
                <a:spcPct val="100000"/>
              </a:lnSpc>
            </a:pP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Exploding</a:t>
            </a: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4662" y="1441187"/>
            <a:ext cx="434340" cy="488315"/>
            <a:chOff x="1844662" y="1441187"/>
            <a:chExt cx="434340" cy="488315"/>
          </a:xfrm>
        </p:grpSpPr>
        <p:sp>
          <p:nvSpPr>
            <p:cNvPr id="17" name="object 17"/>
            <p:cNvSpPr/>
            <p:nvPr/>
          </p:nvSpPr>
          <p:spPr>
            <a:xfrm>
              <a:off x="1851700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4867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92649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00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300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9424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300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86425" y="457664"/>
            <a:ext cx="4127500" cy="79756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latin typeface="Arial"/>
                <a:cs typeface="Arial"/>
              </a:rPr>
              <a:t>Gradients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 marL="1836420">
              <a:lnSpc>
                <a:spcPct val="100000"/>
              </a:lnSpc>
              <a:spcBef>
                <a:spcPts val="980"/>
              </a:spcBef>
              <a:tabLst>
                <a:tab pos="394652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1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54751" y="1441187"/>
            <a:ext cx="2524760" cy="488315"/>
            <a:chOff x="3954751" y="1441187"/>
            <a:chExt cx="2524760" cy="488315"/>
          </a:xfrm>
        </p:grpSpPr>
        <p:sp>
          <p:nvSpPr>
            <p:cNvPr id="25" name="object 25"/>
            <p:cNvSpPr/>
            <p:nvPr/>
          </p:nvSpPr>
          <p:spPr>
            <a:xfrm>
              <a:off x="3961788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94956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02738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59513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52572" y="1497423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38451"/>
                  </a:lnTo>
                  <a:lnTo>
                    <a:pt x="348899" y="338451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85740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93522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5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50297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743799" y="242811"/>
            <a:ext cx="32029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Bengio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“Learning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long-</a:t>
            </a:r>
            <a:r>
              <a:rPr sz="800" dirty="0">
                <a:latin typeface="Arial"/>
                <a:cs typeface="Arial"/>
              </a:rPr>
              <a:t>term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dependencies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gradient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descent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10" dirty="0">
                <a:latin typeface="Arial"/>
                <a:cs typeface="Arial"/>
              </a:rPr>
              <a:t> difficult”, </a:t>
            </a:r>
            <a:r>
              <a:rPr sz="800" dirty="0">
                <a:latin typeface="Arial"/>
                <a:cs typeface="Arial"/>
              </a:rPr>
              <a:t>IEEE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Transactions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Networks, </a:t>
            </a:r>
            <a:r>
              <a:rPr sz="800" spc="-20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Pascanu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training recurrent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neural</a:t>
            </a:r>
            <a:r>
              <a:rPr sz="800" spc="-10" dirty="0">
                <a:latin typeface="Arial"/>
                <a:cs typeface="Arial"/>
              </a:rPr>
              <a:t> networks”,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ICML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8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tabLst>
                <a:tab pos="2679065" algn="l"/>
              </a:tabLst>
            </a:pP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3</a:t>
            </a:r>
            <a:r>
              <a:rPr sz="1350" baseline="-3395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350" spc="-3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7462" y="878035"/>
            <a:ext cx="8109584" cy="1051560"/>
            <a:chOff x="617462" y="878035"/>
            <a:chExt cx="8109584" cy="1051560"/>
          </a:xfrm>
        </p:grpSpPr>
        <p:sp>
          <p:nvSpPr>
            <p:cNvPr id="39" name="object 39"/>
            <p:cNvSpPr/>
            <p:nvPr/>
          </p:nvSpPr>
          <p:spPr>
            <a:xfrm>
              <a:off x="8151504" y="1497422"/>
              <a:ext cx="349250" cy="347345"/>
            </a:xfrm>
            <a:custGeom>
              <a:avLst/>
              <a:gdLst/>
              <a:ahLst/>
              <a:cxnLst/>
              <a:rect l="l" t="t" r="r" b="b"/>
              <a:pathLst>
                <a:path w="349250" h="347344">
                  <a:moveTo>
                    <a:pt x="0" y="346949"/>
                  </a:moveTo>
                  <a:lnTo>
                    <a:pt x="0" y="346626"/>
                  </a:lnTo>
                  <a:lnTo>
                    <a:pt x="348899" y="346626"/>
                  </a:lnTo>
                  <a:lnTo>
                    <a:pt x="3488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84672" y="14541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92453" y="1445950"/>
              <a:ext cx="381635" cy="463550"/>
            </a:xfrm>
            <a:custGeom>
              <a:avLst/>
              <a:gdLst/>
              <a:ahLst/>
              <a:cxnLst/>
              <a:rect l="l" t="t" r="r" b="b"/>
              <a:pathLst>
                <a:path w="381634" h="463550">
                  <a:moveTo>
                    <a:pt x="381150" y="0"/>
                  </a:moveTo>
                  <a:lnTo>
                    <a:pt x="381150" y="462926"/>
                  </a:lnTo>
                  <a:lnTo>
                    <a:pt x="0" y="46292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99" y="31465"/>
                  </a:moveTo>
                  <a:lnTo>
                    <a:pt x="0" y="15939"/>
                  </a:lnTo>
                  <a:lnTo>
                    <a:pt x="43149" y="0"/>
                  </a:lnTo>
                  <a:lnTo>
                    <a:pt x="43299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49229" y="18931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9" y="0"/>
                  </a:moveTo>
                  <a:lnTo>
                    <a:pt x="0" y="15939"/>
                  </a:lnTo>
                  <a:lnTo>
                    <a:pt x="43299" y="31465"/>
                  </a:lnTo>
                  <a:lnTo>
                    <a:pt x="4314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78975" y="1697224"/>
              <a:ext cx="196215" cy="0"/>
            </a:xfrm>
            <a:custGeom>
              <a:avLst/>
              <a:gdLst/>
              <a:ahLst/>
              <a:cxnLst/>
              <a:rect l="l" t="t" r="r" b="b"/>
              <a:pathLst>
                <a:path w="196215">
                  <a:moveTo>
                    <a:pt x="1957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5749" y="1681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1750" y="892322"/>
              <a:ext cx="8081009" cy="937894"/>
            </a:xfrm>
            <a:custGeom>
              <a:avLst/>
              <a:gdLst/>
              <a:ahLst/>
              <a:cxnLst/>
              <a:rect l="l" t="t" r="r" b="b"/>
              <a:pathLst>
                <a:path w="8081009" h="937894">
                  <a:moveTo>
                    <a:pt x="0" y="742652"/>
                  </a:moveTo>
                  <a:lnTo>
                    <a:pt x="5601" y="698009"/>
                  </a:lnTo>
                  <a:lnTo>
                    <a:pt x="21558" y="657028"/>
                  </a:lnTo>
                  <a:lnTo>
                    <a:pt x="46595" y="620877"/>
                  </a:lnTo>
                  <a:lnTo>
                    <a:pt x="79442" y="590725"/>
                  </a:lnTo>
                  <a:lnTo>
                    <a:pt x="118823" y="567741"/>
                  </a:lnTo>
                  <a:lnTo>
                    <a:pt x="163467" y="553094"/>
                  </a:lnTo>
                  <a:lnTo>
                    <a:pt x="212099" y="547952"/>
                  </a:lnTo>
                  <a:lnTo>
                    <a:pt x="260732" y="553094"/>
                  </a:lnTo>
                  <a:lnTo>
                    <a:pt x="305376" y="567741"/>
                  </a:lnTo>
                  <a:lnTo>
                    <a:pt x="344757" y="590725"/>
                  </a:lnTo>
                  <a:lnTo>
                    <a:pt x="377603" y="620877"/>
                  </a:lnTo>
                  <a:lnTo>
                    <a:pt x="402641" y="657028"/>
                  </a:lnTo>
                  <a:lnTo>
                    <a:pt x="418598" y="698009"/>
                  </a:lnTo>
                  <a:lnTo>
                    <a:pt x="424199" y="742652"/>
                  </a:lnTo>
                  <a:lnTo>
                    <a:pt x="418598" y="787295"/>
                  </a:lnTo>
                  <a:lnTo>
                    <a:pt x="402641" y="828276"/>
                  </a:lnTo>
                  <a:lnTo>
                    <a:pt x="377603" y="864427"/>
                  </a:lnTo>
                  <a:lnTo>
                    <a:pt x="344757" y="894578"/>
                  </a:lnTo>
                  <a:lnTo>
                    <a:pt x="305376" y="917562"/>
                  </a:lnTo>
                  <a:lnTo>
                    <a:pt x="260732" y="932210"/>
                  </a:lnTo>
                  <a:lnTo>
                    <a:pt x="212099" y="937352"/>
                  </a:lnTo>
                  <a:lnTo>
                    <a:pt x="163467" y="932210"/>
                  </a:lnTo>
                  <a:lnTo>
                    <a:pt x="118823" y="917562"/>
                  </a:lnTo>
                  <a:lnTo>
                    <a:pt x="79442" y="894578"/>
                  </a:lnTo>
                  <a:lnTo>
                    <a:pt x="46595" y="864427"/>
                  </a:lnTo>
                  <a:lnTo>
                    <a:pt x="21558" y="828276"/>
                  </a:lnTo>
                  <a:lnTo>
                    <a:pt x="5601" y="787295"/>
                  </a:lnTo>
                  <a:lnTo>
                    <a:pt x="0" y="742652"/>
                  </a:lnTo>
                  <a:close/>
                </a:path>
                <a:path w="8081009" h="937894">
                  <a:moveTo>
                    <a:pt x="7656549" y="259427"/>
                  </a:moveTo>
                  <a:lnTo>
                    <a:pt x="7662151" y="214784"/>
                  </a:lnTo>
                  <a:lnTo>
                    <a:pt x="7678107" y="173803"/>
                  </a:lnTo>
                  <a:lnTo>
                    <a:pt x="7703145" y="137652"/>
                  </a:lnTo>
                  <a:lnTo>
                    <a:pt x="7735992" y="107500"/>
                  </a:lnTo>
                  <a:lnTo>
                    <a:pt x="7775373" y="84516"/>
                  </a:lnTo>
                  <a:lnTo>
                    <a:pt x="7820017" y="69869"/>
                  </a:lnTo>
                  <a:lnTo>
                    <a:pt x="7868649" y="64727"/>
                  </a:lnTo>
                  <a:lnTo>
                    <a:pt x="7917282" y="69869"/>
                  </a:lnTo>
                  <a:lnTo>
                    <a:pt x="7961926" y="84516"/>
                  </a:lnTo>
                  <a:lnTo>
                    <a:pt x="8001307" y="107500"/>
                  </a:lnTo>
                  <a:lnTo>
                    <a:pt x="8034154" y="137652"/>
                  </a:lnTo>
                  <a:lnTo>
                    <a:pt x="8059191" y="173803"/>
                  </a:lnTo>
                  <a:lnTo>
                    <a:pt x="8075148" y="214784"/>
                  </a:lnTo>
                  <a:lnTo>
                    <a:pt x="8080749" y="259427"/>
                  </a:lnTo>
                  <a:lnTo>
                    <a:pt x="8075148" y="304070"/>
                  </a:lnTo>
                  <a:lnTo>
                    <a:pt x="8059191" y="345051"/>
                  </a:lnTo>
                  <a:lnTo>
                    <a:pt x="8034154" y="381202"/>
                  </a:lnTo>
                  <a:lnTo>
                    <a:pt x="8001307" y="411353"/>
                  </a:lnTo>
                  <a:lnTo>
                    <a:pt x="7961926" y="434337"/>
                  </a:lnTo>
                  <a:lnTo>
                    <a:pt x="7917282" y="448985"/>
                  </a:lnTo>
                  <a:lnTo>
                    <a:pt x="7868649" y="454127"/>
                  </a:lnTo>
                  <a:lnTo>
                    <a:pt x="7820017" y="448985"/>
                  </a:lnTo>
                  <a:lnTo>
                    <a:pt x="7775373" y="434337"/>
                  </a:lnTo>
                  <a:lnTo>
                    <a:pt x="7735992" y="411353"/>
                  </a:lnTo>
                  <a:lnTo>
                    <a:pt x="7703145" y="381202"/>
                  </a:lnTo>
                  <a:lnTo>
                    <a:pt x="7678107" y="345051"/>
                  </a:lnTo>
                  <a:lnTo>
                    <a:pt x="7662151" y="304070"/>
                  </a:lnTo>
                  <a:lnTo>
                    <a:pt x="7656549" y="259427"/>
                  </a:lnTo>
                  <a:close/>
                </a:path>
                <a:path w="8081009" h="937894">
                  <a:moveTo>
                    <a:pt x="7868649" y="64727"/>
                  </a:moveTo>
                  <a:lnTo>
                    <a:pt x="7821430" y="57421"/>
                  </a:lnTo>
                  <a:lnTo>
                    <a:pt x="7773591" y="53584"/>
                  </a:lnTo>
                  <a:lnTo>
                    <a:pt x="7733021" y="50846"/>
                  </a:lnTo>
                  <a:lnTo>
                    <a:pt x="7685753" y="47990"/>
                  </a:lnTo>
                  <a:lnTo>
                    <a:pt x="7631997" y="45039"/>
                  </a:lnTo>
                  <a:lnTo>
                    <a:pt x="7571962" y="42013"/>
                  </a:lnTo>
                  <a:lnTo>
                    <a:pt x="7505857" y="38936"/>
                  </a:lnTo>
                  <a:lnTo>
                    <a:pt x="7433891" y="35830"/>
                  </a:lnTo>
                  <a:lnTo>
                    <a:pt x="7395776" y="34273"/>
                  </a:lnTo>
                  <a:lnTo>
                    <a:pt x="7356275" y="32716"/>
                  </a:lnTo>
                  <a:lnTo>
                    <a:pt x="7315412" y="31164"/>
                  </a:lnTo>
                  <a:lnTo>
                    <a:pt x="7273216" y="29618"/>
                  </a:lnTo>
                  <a:lnTo>
                    <a:pt x="7229711" y="28081"/>
                  </a:lnTo>
                  <a:lnTo>
                    <a:pt x="7184925" y="26556"/>
                  </a:lnTo>
                  <a:lnTo>
                    <a:pt x="7138882" y="25046"/>
                  </a:lnTo>
                  <a:lnTo>
                    <a:pt x="7091610" y="23554"/>
                  </a:lnTo>
                  <a:lnTo>
                    <a:pt x="7043135" y="22082"/>
                  </a:lnTo>
                  <a:lnTo>
                    <a:pt x="6993482" y="20633"/>
                  </a:lnTo>
                  <a:lnTo>
                    <a:pt x="6942678" y="19210"/>
                  </a:lnTo>
                  <a:lnTo>
                    <a:pt x="6890749" y="17815"/>
                  </a:lnTo>
                  <a:lnTo>
                    <a:pt x="6837721" y="16452"/>
                  </a:lnTo>
                  <a:lnTo>
                    <a:pt x="6783620" y="15124"/>
                  </a:lnTo>
                  <a:lnTo>
                    <a:pt x="6728473" y="13832"/>
                  </a:lnTo>
                  <a:lnTo>
                    <a:pt x="6672306" y="12580"/>
                  </a:lnTo>
                  <a:lnTo>
                    <a:pt x="6615144" y="11371"/>
                  </a:lnTo>
                  <a:lnTo>
                    <a:pt x="6557014" y="10206"/>
                  </a:lnTo>
                  <a:lnTo>
                    <a:pt x="6497943" y="9090"/>
                  </a:lnTo>
                  <a:lnTo>
                    <a:pt x="6437956" y="8025"/>
                  </a:lnTo>
                  <a:lnTo>
                    <a:pt x="6377079" y="7013"/>
                  </a:lnTo>
                  <a:lnTo>
                    <a:pt x="6315339" y="6058"/>
                  </a:lnTo>
                  <a:lnTo>
                    <a:pt x="6252761" y="5162"/>
                  </a:lnTo>
                  <a:lnTo>
                    <a:pt x="6189373" y="4328"/>
                  </a:lnTo>
                  <a:lnTo>
                    <a:pt x="6125200" y="3558"/>
                  </a:lnTo>
                  <a:lnTo>
                    <a:pt x="6060267" y="2856"/>
                  </a:lnTo>
                  <a:lnTo>
                    <a:pt x="5994603" y="2224"/>
                  </a:lnTo>
                  <a:lnTo>
                    <a:pt x="5928232" y="1665"/>
                  </a:lnTo>
                  <a:lnTo>
                    <a:pt x="5861181" y="1182"/>
                  </a:lnTo>
                  <a:lnTo>
                    <a:pt x="5793475" y="777"/>
                  </a:lnTo>
                  <a:lnTo>
                    <a:pt x="5725142" y="454"/>
                  </a:lnTo>
                  <a:lnTo>
                    <a:pt x="5656207" y="215"/>
                  </a:lnTo>
                  <a:lnTo>
                    <a:pt x="5586697" y="62"/>
                  </a:lnTo>
                  <a:lnTo>
                    <a:pt x="5516637" y="0"/>
                  </a:lnTo>
                  <a:lnTo>
                    <a:pt x="5446053" y="29"/>
                  </a:lnTo>
                  <a:lnTo>
                    <a:pt x="5374973" y="154"/>
                  </a:lnTo>
                  <a:lnTo>
                    <a:pt x="5303422" y="377"/>
                  </a:lnTo>
                  <a:lnTo>
                    <a:pt x="5231426" y="700"/>
                  </a:lnTo>
                  <a:lnTo>
                    <a:pt x="5159011" y="1127"/>
                  </a:lnTo>
                  <a:lnTo>
                    <a:pt x="5086204" y="1660"/>
                  </a:lnTo>
                  <a:lnTo>
                    <a:pt x="5013031" y="2302"/>
                  </a:lnTo>
                  <a:lnTo>
                    <a:pt x="4939517" y="3056"/>
                  </a:lnTo>
                  <a:lnTo>
                    <a:pt x="4865690" y="3924"/>
                  </a:lnTo>
                  <a:lnTo>
                    <a:pt x="4791575" y="4910"/>
                  </a:lnTo>
                  <a:lnTo>
                    <a:pt x="4717198" y="6016"/>
                  </a:lnTo>
                  <a:lnTo>
                    <a:pt x="4642585" y="7244"/>
                  </a:lnTo>
                  <a:lnTo>
                    <a:pt x="4567764" y="8599"/>
                  </a:lnTo>
                  <a:lnTo>
                    <a:pt x="4492759" y="10081"/>
                  </a:lnTo>
                  <a:lnTo>
                    <a:pt x="4417597" y="11695"/>
                  </a:lnTo>
                  <a:lnTo>
                    <a:pt x="4342305" y="13443"/>
                  </a:lnTo>
                  <a:lnTo>
                    <a:pt x="4266907" y="15328"/>
                  </a:lnTo>
                  <a:lnTo>
                    <a:pt x="4191432" y="17352"/>
                  </a:lnTo>
                  <a:lnTo>
                    <a:pt x="4115904" y="19518"/>
                  </a:lnTo>
                  <a:lnTo>
                    <a:pt x="4040349" y="21829"/>
                  </a:lnTo>
                  <a:lnTo>
                    <a:pt x="3985135" y="23611"/>
                  </a:lnTo>
                  <a:lnTo>
                    <a:pt x="3929931" y="25472"/>
                  </a:lnTo>
                  <a:lnTo>
                    <a:pt x="3874748" y="27410"/>
                  </a:lnTo>
                  <a:lnTo>
                    <a:pt x="3819595" y="29426"/>
                  </a:lnTo>
                  <a:lnTo>
                    <a:pt x="3764483" y="31520"/>
                  </a:lnTo>
                  <a:lnTo>
                    <a:pt x="3709422" y="33690"/>
                  </a:lnTo>
                  <a:lnTo>
                    <a:pt x="3654422" y="35936"/>
                  </a:lnTo>
                  <a:lnTo>
                    <a:pt x="3599494" y="38259"/>
                  </a:lnTo>
                  <a:lnTo>
                    <a:pt x="3544647" y="40656"/>
                  </a:lnTo>
                  <a:lnTo>
                    <a:pt x="3489893" y="43129"/>
                  </a:lnTo>
                  <a:lnTo>
                    <a:pt x="3435240" y="45676"/>
                  </a:lnTo>
                  <a:lnTo>
                    <a:pt x="3380700" y="48298"/>
                  </a:lnTo>
                  <a:lnTo>
                    <a:pt x="3326282" y="50993"/>
                  </a:lnTo>
                  <a:lnTo>
                    <a:pt x="3271997" y="53761"/>
                  </a:lnTo>
                  <a:lnTo>
                    <a:pt x="3217855" y="56602"/>
                  </a:lnTo>
                  <a:lnTo>
                    <a:pt x="3163866" y="59516"/>
                  </a:lnTo>
                  <a:lnTo>
                    <a:pt x="3110040" y="62501"/>
                  </a:lnTo>
                  <a:lnTo>
                    <a:pt x="3056388" y="65558"/>
                  </a:lnTo>
                  <a:lnTo>
                    <a:pt x="3002920" y="68686"/>
                  </a:lnTo>
                  <a:lnTo>
                    <a:pt x="2949646" y="71885"/>
                  </a:lnTo>
                  <a:lnTo>
                    <a:pt x="2896576" y="75154"/>
                  </a:lnTo>
                  <a:lnTo>
                    <a:pt x="2843720" y="78493"/>
                  </a:lnTo>
                  <a:lnTo>
                    <a:pt x="2791089" y="81900"/>
                  </a:lnTo>
                  <a:lnTo>
                    <a:pt x="2738693" y="85377"/>
                  </a:lnTo>
                  <a:lnTo>
                    <a:pt x="2686541" y="88922"/>
                  </a:lnTo>
                  <a:lnTo>
                    <a:pt x="2634646" y="92536"/>
                  </a:lnTo>
                  <a:lnTo>
                    <a:pt x="2583015" y="96217"/>
                  </a:lnTo>
                  <a:lnTo>
                    <a:pt x="2531660" y="99965"/>
                  </a:lnTo>
                  <a:lnTo>
                    <a:pt x="2480591" y="103779"/>
                  </a:lnTo>
                  <a:lnTo>
                    <a:pt x="2429819" y="107660"/>
                  </a:lnTo>
                  <a:lnTo>
                    <a:pt x="2379352" y="111607"/>
                  </a:lnTo>
                  <a:lnTo>
                    <a:pt x="2329202" y="115619"/>
                  </a:lnTo>
                  <a:lnTo>
                    <a:pt x="2279379" y="119696"/>
                  </a:lnTo>
                  <a:lnTo>
                    <a:pt x="2229893" y="123838"/>
                  </a:lnTo>
                  <a:lnTo>
                    <a:pt x="2180753" y="128043"/>
                  </a:lnTo>
                  <a:lnTo>
                    <a:pt x="2131972" y="132313"/>
                  </a:lnTo>
                  <a:lnTo>
                    <a:pt x="2083557" y="136645"/>
                  </a:lnTo>
                  <a:lnTo>
                    <a:pt x="2035521" y="141040"/>
                  </a:lnTo>
                  <a:lnTo>
                    <a:pt x="1987872" y="145498"/>
                  </a:lnTo>
                  <a:lnTo>
                    <a:pt x="1940622" y="150018"/>
                  </a:lnTo>
                  <a:lnTo>
                    <a:pt x="1893780" y="154599"/>
                  </a:lnTo>
                  <a:lnTo>
                    <a:pt x="1847357" y="159241"/>
                  </a:lnTo>
                  <a:lnTo>
                    <a:pt x="1801362" y="163943"/>
                  </a:lnTo>
                  <a:lnTo>
                    <a:pt x="1755807" y="168706"/>
                  </a:lnTo>
                  <a:lnTo>
                    <a:pt x="1710700" y="173528"/>
                  </a:lnTo>
                  <a:lnTo>
                    <a:pt x="1666054" y="178410"/>
                  </a:lnTo>
                  <a:lnTo>
                    <a:pt x="1621877" y="183351"/>
                  </a:lnTo>
                  <a:lnTo>
                    <a:pt x="1578179" y="188349"/>
                  </a:lnTo>
                  <a:lnTo>
                    <a:pt x="1534972" y="193406"/>
                  </a:lnTo>
                  <a:lnTo>
                    <a:pt x="1492265" y="198521"/>
                  </a:lnTo>
                  <a:lnTo>
                    <a:pt x="1450069" y="203692"/>
                  </a:lnTo>
                  <a:lnTo>
                    <a:pt x="1408393" y="208921"/>
                  </a:lnTo>
                  <a:lnTo>
                    <a:pt x="1345684" y="217025"/>
                  </a:lnTo>
                  <a:lnTo>
                    <a:pt x="1284254" y="225260"/>
                  </a:lnTo>
                  <a:lnTo>
                    <a:pt x="1224139" y="233623"/>
                  </a:lnTo>
                  <a:lnTo>
                    <a:pt x="1165375" y="242113"/>
                  </a:lnTo>
                  <a:lnTo>
                    <a:pt x="1107998" y="250728"/>
                  </a:lnTo>
                  <a:lnTo>
                    <a:pt x="1052047" y="259466"/>
                  </a:lnTo>
                  <a:lnTo>
                    <a:pt x="997556" y="268327"/>
                  </a:lnTo>
                  <a:lnTo>
                    <a:pt x="944563" y="277309"/>
                  </a:lnTo>
                  <a:lnTo>
                    <a:pt x="893105" y="286409"/>
                  </a:lnTo>
                  <a:lnTo>
                    <a:pt x="843216" y="295627"/>
                  </a:lnTo>
                  <a:lnTo>
                    <a:pt x="794935" y="304961"/>
                  </a:lnTo>
                  <a:lnTo>
                    <a:pt x="748298" y="314409"/>
                  </a:lnTo>
                  <a:lnTo>
                    <a:pt x="703341" y="323970"/>
                  </a:lnTo>
                  <a:lnTo>
                    <a:pt x="660100" y="333642"/>
                  </a:lnTo>
                  <a:lnTo>
                    <a:pt x="618613" y="343423"/>
                  </a:lnTo>
                  <a:lnTo>
                    <a:pt x="578915" y="353313"/>
                  </a:lnTo>
                  <a:lnTo>
                    <a:pt x="541044" y="363309"/>
                  </a:lnTo>
                  <a:lnTo>
                    <a:pt x="502848" y="374045"/>
                  </a:lnTo>
                  <a:lnTo>
                    <a:pt x="432939" y="395865"/>
                  </a:lnTo>
                  <a:lnTo>
                    <a:pt x="386354" y="412527"/>
                  </a:lnTo>
                  <a:lnTo>
                    <a:pt x="344944" y="429436"/>
                  </a:lnTo>
                  <a:lnTo>
                    <a:pt x="338556" y="43227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31" y="1275501"/>
              <a:ext cx="156106" cy="150935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774" y="2966375"/>
            <a:ext cx="2419473" cy="595799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613575" y="4004124"/>
            <a:ext cx="2788285" cy="596265"/>
          </a:xfrm>
          <a:prstGeom prst="rect">
            <a:avLst/>
          </a:prstGeom>
          <a:ln w="19049">
            <a:solidFill>
              <a:srgbClr val="666666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7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Largest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singular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800" b="1" spc="-20" dirty="0">
                <a:solidFill>
                  <a:srgbClr val="FF0000"/>
                </a:solidFill>
                <a:latin typeface="Arial"/>
                <a:cs typeface="Arial"/>
              </a:rPr>
              <a:t>Vanishing</a:t>
            </a: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024" y="3825854"/>
            <a:ext cx="2997909" cy="621822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6825054" y="4020620"/>
            <a:ext cx="1384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Change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RNN </a:t>
            </a:r>
            <a:r>
              <a:rPr sz="1800" spc="-10" dirty="0"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02292" y="4157028"/>
            <a:ext cx="255875" cy="81981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9125" y="247828"/>
            <a:ext cx="7456085" cy="7246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Long</a:t>
            </a:r>
            <a:r>
              <a:rPr sz="3000" spc="-50" dirty="0"/>
              <a:t> </a:t>
            </a:r>
            <a:r>
              <a:rPr sz="3000" dirty="0"/>
              <a:t>Short</a:t>
            </a:r>
            <a:r>
              <a:rPr sz="3000" spc="-100" dirty="0"/>
              <a:t> </a:t>
            </a:r>
            <a:r>
              <a:rPr sz="3000" spc="-65" dirty="0"/>
              <a:t>Term</a:t>
            </a:r>
            <a:r>
              <a:rPr sz="3000" spc="-45" dirty="0"/>
              <a:t> </a:t>
            </a:r>
            <a:r>
              <a:rPr sz="3000" dirty="0"/>
              <a:t>Memory</a:t>
            </a:r>
            <a:r>
              <a:rPr sz="3000" spc="-45" dirty="0"/>
              <a:t> </a:t>
            </a:r>
            <a:r>
              <a:rPr sz="3000" spc="-10" dirty="0"/>
              <a:t>(LSTM)</a:t>
            </a:r>
            <a:endParaRPr sz="3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807599" y="2323313"/>
            <a:ext cx="2727325" cy="821690"/>
            <a:chOff x="807599" y="2323313"/>
            <a:chExt cx="2727325" cy="821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93" y="2434507"/>
              <a:ext cx="2478546" cy="5783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1887" y="2337600"/>
              <a:ext cx="2698750" cy="793115"/>
            </a:xfrm>
            <a:custGeom>
              <a:avLst/>
              <a:gdLst/>
              <a:ahLst/>
              <a:cxnLst/>
              <a:rect l="l" t="t" r="r" b="b"/>
              <a:pathLst>
                <a:path w="2698750" h="793114">
                  <a:moveTo>
                    <a:pt x="0" y="0"/>
                  </a:moveTo>
                  <a:lnTo>
                    <a:pt x="2698176" y="0"/>
                  </a:lnTo>
                  <a:lnTo>
                    <a:pt x="2698176" y="792799"/>
                  </a:lnTo>
                  <a:lnTo>
                    <a:pt x="0" y="7927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790749" y="1645486"/>
            <a:ext cx="3113405" cy="2177415"/>
            <a:chOff x="4790749" y="1645486"/>
            <a:chExt cx="3113405" cy="21774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3910" y="1800940"/>
              <a:ext cx="2875905" cy="19454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05037" y="1659774"/>
              <a:ext cx="3084830" cy="2148840"/>
            </a:xfrm>
            <a:custGeom>
              <a:avLst/>
              <a:gdLst/>
              <a:ahLst/>
              <a:cxnLst/>
              <a:rect l="l" t="t" r="r" b="b"/>
              <a:pathLst>
                <a:path w="3084829" h="2148840">
                  <a:moveTo>
                    <a:pt x="0" y="0"/>
                  </a:moveTo>
                  <a:lnTo>
                    <a:pt x="3084224" y="0"/>
                  </a:lnTo>
                  <a:lnTo>
                    <a:pt x="3084224" y="2148499"/>
                  </a:lnTo>
                  <a:lnTo>
                    <a:pt x="0" y="2148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02885" y="1057533"/>
            <a:ext cx="529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3255" algn="l"/>
              </a:tabLst>
            </a:pPr>
            <a:r>
              <a:rPr sz="2400" b="1" spc="-10" dirty="0">
                <a:latin typeface="Arial"/>
                <a:cs typeface="Arial"/>
              </a:rPr>
              <a:t>Vanilla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RNN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20" dirty="0">
                <a:latin typeface="Arial"/>
                <a:cs typeface="Arial"/>
              </a:rPr>
              <a:t>LSTM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651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Long</a:t>
            </a:r>
            <a:r>
              <a:rPr sz="3000" spc="-50" dirty="0"/>
              <a:t> </a:t>
            </a:r>
            <a:r>
              <a:rPr sz="3000" dirty="0"/>
              <a:t>Short</a:t>
            </a:r>
            <a:r>
              <a:rPr sz="3000" spc="-100" dirty="0"/>
              <a:t> </a:t>
            </a:r>
            <a:r>
              <a:rPr sz="3000" spc="-65" dirty="0"/>
              <a:t>Term</a:t>
            </a:r>
            <a:r>
              <a:rPr sz="3000" spc="-45" dirty="0"/>
              <a:t> </a:t>
            </a:r>
            <a:r>
              <a:rPr sz="3000" dirty="0"/>
              <a:t>Memory</a:t>
            </a:r>
            <a:r>
              <a:rPr sz="3000" spc="-45" dirty="0"/>
              <a:t> </a:t>
            </a:r>
            <a:r>
              <a:rPr sz="3000" spc="-10" dirty="0"/>
              <a:t>(LSTM)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807599" y="2323313"/>
            <a:ext cx="2727325" cy="821690"/>
            <a:chOff x="807599" y="2323313"/>
            <a:chExt cx="2727325" cy="821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93" y="2434507"/>
              <a:ext cx="2478546" cy="5783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1887" y="2337600"/>
              <a:ext cx="2698750" cy="793115"/>
            </a:xfrm>
            <a:custGeom>
              <a:avLst/>
              <a:gdLst/>
              <a:ahLst/>
              <a:cxnLst/>
              <a:rect l="l" t="t" r="r" b="b"/>
              <a:pathLst>
                <a:path w="2698750" h="793114">
                  <a:moveTo>
                    <a:pt x="0" y="0"/>
                  </a:moveTo>
                  <a:lnTo>
                    <a:pt x="2698176" y="0"/>
                  </a:lnTo>
                  <a:lnTo>
                    <a:pt x="2698176" y="792799"/>
                  </a:lnTo>
                  <a:lnTo>
                    <a:pt x="0" y="7927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84650" y="1645486"/>
            <a:ext cx="3419475" cy="2177415"/>
            <a:chOff x="4484650" y="1645486"/>
            <a:chExt cx="3419475" cy="21774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3910" y="1800940"/>
              <a:ext cx="2875905" cy="19454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05037" y="1659774"/>
              <a:ext cx="3084830" cy="2148840"/>
            </a:xfrm>
            <a:custGeom>
              <a:avLst/>
              <a:gdLst/>
              <a:ahLst/>
              <a:cxnLst/>
              <a:rect l="l" t="t" r="r" b="b"/>
              <a:pathLst>
                <a:path w="3084829" h="2148840">
                  <a:moveTo>
                    <a:pt x="0" y="0"/>
                  </a:moveTo>
                  <a:lnTo>
                    <a:pt x="3084224" y="0"/>
                  </a:lnTo>
                  <a:lnTo>
                    <a:pt x="3084224" y="2148499"/>
                  </a:lnTo>
                  <a:lnTo>
                    <a:pt x="0" y="2148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93638" y="3252855"/>
              <a:ext cx="375920" cy="0"/>
            </a:xfrm>
            <a:custGeom>
              <a:avLst/>
              <a:gdLst/>
              <a:ahLst/>
              <a:cxnLst/>
              <a:rect l="l" t="t" r="r" b="b"/>
              <a:pathLst>
                <a:path w="375920">
                  <a:moveTo>
                    <a:pt x="0" y="0"/>
                  </a:moveTo>
                  <a:lnTo>
                    <a:pt x="375390" y="0"/>
                  </a:lnTo>
                </a:path>
              </a:pathLst>
            </a:custGeom>
            <a:ln w="9524">
              <a:solidFill>
                <a:srgbClr val="347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69029" y="323712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347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69029" y="323712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347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99249" y="3603476"/>
              <a:ext cx="375920" cy="0"/>
            </a:xfrm>
            <a:custGeom>
              <a:avLst/>
              <a:gdLst/>
              <a:ahLst/>
              <a:cxnLst/>
              <a:rect l="l" t="t" r="r" b="b"/>
              <a:pathLst>
                <a:path w="375920">
                  <a:moveTo>
                    <a:pt x="0" y="0"/>
                  </a:moveTo>
                  <a:lnTo>
                    <a:pt x="375390" y="0"/>
                  </a:lnTo>
                </a:path>
              </a:pathLst>
            </a:custGeom>
            <a:ln w="9524">
              <a:solidFill>
                <a:srgbClr val="347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74640" y="35877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347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74640" y="35877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347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89412" y="2153647"/>
              <a:ext cx="374015" cy="258445"/>
            </a:xfrm>
            <a:custGeom>
              <a:avLst/>
              <a:gdLst/>
              <a:ahLst/>
              <a:cxnLst/>
              <a:rect l="l" t="t" r="r" b="b"/>
              <a:pathLst>
                <a:path w="374014" h="258444">
                  <a:moveTo>
                    <a:pt x="0" y="0"/>
                  </a:moveTo>
                  <a:lnTo>
                    <a:pt x="373487" y="258222"/>
                  </a:lnTo>
                </a:path>
              </a:pathLst>
            </a:custGeom>
            <a:ln w="9524">
              <a:solidFill>
                <a:srgbClr val="347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3952" y="2398929"/>
              <a:ext cx="45085" cy="38100"/>
            </a:xfrm>
            <a:custGeom>
              <a:avLst/>
              <a:gdLst/>
              <a:ahLst/>
              <a:cxnLst/>
              <a:rect l="l" t="t" r="r" b="b"/>
              <a:pathLst>
                <a:path w="45085" h="38100">
                  <a:moveTo>
                    <a:pt x="44502" y="37523"/>
                  </a:moveTo>
                  <a:lnTo>
                    <a:pt x="0" y="25882"/>
                  </a:lnTo>
                  <a:lnTo>
                    <a:pt x="17894" y="0"/>
                  </a:lnTo>
                  <a:lnTo>
                    <a:pt x="44502" y="37523"/>
                  </a:lnTo>
                  <a:close/>
                </a:path>
              </a:pathLst>
            </a:custGeom>
            <a:solidFill>
              <a:srgbClr val="347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53952" y="2398929"/>
              <a:ext cx="45085" cy="38100"/>
            </a:xfrm>
            <a:custGeom>
              <a:avLst/>
              <a:gdLst/>
              <a:ahLst/>
              <a:cxnLst/>
              <a:rect l="l" t="t" r="r" b="b"/>
              <a:pathLst>
                <a:path w="45085" h="38100">
                  <a:moveTo>
                    <a:pt x="0" y="25882"/>
                  </a:moveTo>
                  <a:lnTo>
                    <a:pt x="44502" y="37523"/>
                  </a:lnTo>
                  <a:lnTo>
                    <a:pt x="17894" y="0"/>
                  </a:lnTo>
                  <a:lnTo>
                    <a:pt x="0" y="25882"/>
                  </a:lnTo>
                  <a:close/>
                </a:path>
              </a:pathLst>
            </a:custGeom>
            <a:ln w="9524">
              <a:solidFill>
                <a:srgbClr val="347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02885" y="1057533"/>
            <a:ext cx="529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3255" algn="l"/>
              </a:tabLst>
            </a:pPr>
            <a:r>
              <a:rPr sz="2400" b="1" spc="-10" dirty="0">
                <a:latin typeface="Arial"/>
                <a:cs typeface="Arial"/>
              </a:rPr>
              <a:t>Vanilla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RNN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20" dirty="0">
                <a:latin typeface="Arial"/>
                <a:cs typeface="Arial"/>
              </a:rPr>
              <a:t>LSTM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93648" y="3117255"/>
            <a:ext cx="1023619" cy="58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72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Cell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state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1400" dirty="0">
                <a:latin typeface="Arial"/>
                <a:cs typeface="Arial"/>
              </a:rPr>
              <a:t>Hidden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44450" y="1864159"/>
            <a:ext cx="875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Four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gates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Long</a:t>
            </a:r>
            <a:r>
              <a:rPr sz="2400" spc="-90" dirty="0"/>
              <a:t> </a:t>
            </a:r>
            <a:r>
              <a:rPr sz="2400" dirty="0"/>
              <a:t>Short</a:t>
            </a:r>
            <a:r>
              <a:rPr sz="2400" spc="-125" dirty="0"/>
              <a:t> </a:t>
            </a:r>
            <a:r>
              <a:rPr sz="2400" spc="-55" dirty="0"/>
              <a:t>Term</a:t>
            </a:r>
            <a:r>
              <a:rPr sz="2400" spc="-90" dirty="0"/>
              <a:t> </a:t>
            </a:r>
            <a:r>
              <a:rPr sz="2400" dirty="0"/>
              <a:t>Memory</a:t>
            </a:r>
            <a:r>
              <a:rPr sz="2400" spc="-85" dirty="0"/>
              <a:t> </a:t>
            </a:r>
            <a:r>
              <a:rPr sz="2400" spc="-10" dirty="0"/>
              <a:t>(LSTM)</a:t>
            </a:r>
            <a:endParaRPr sz="2400"/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i="1" dirty="0">
                <a:latin typeface="Arial"/>
                <a:cs typeface="Arial"/>
              </a:rPr>
              <a:t>[Hochreiter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al.,</a:t>
            </a:r>
            <a:r>
              <a:rPr sz="1800" i="1" spc="-10" dirty="0">
                <a:latin typeface="Arial"/>
                <a:cs typeface="Arial"/>
              </a:rPr>
              <a:t> 1997]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4975" y="1768414"/>
            <a:ext cx="293370" cy="476884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4975" y="2305915"/>
            <a:ext cx="293370" cy="476884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6875" y="2867231"/>
            <a:ext cx="116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vector</a:t>
            </a:r>
            <a:r>
              <a:rPr sz="1800" spc="-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7761C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before</a:t>
            </a:r>
            <a:r>
              <a:rPr sz="1800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(</a:t>
            </a:r>
            <a:r>
              <a:rPr sz="1800" b="1" spc="-25" dirty="0">
                <a:solidFill>
                  <a:srgbClr val="37761C"/>
                </a:solidFill>
                <a:latin typeface="Arial"/>
                <a:cs typeface="Arial"/>
              </a:rPr>
              <a:t>h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325" y="1752200"/>
            <a:ext cx="904240" cy="207708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60150" y="2285432"/>
            <a:ext cx="602615" cy="41275"/>
            <a:chOff x="2460150" y="2285432"/>
            <a:chExt cx="602615" cy="41275"/>
          </a:xfrm>
        </p:grpSpPr>
        <p:sp>
          <p:nvSpPr>
            <p:cNvPr id="8" name="object 8"/>
            <p:cNvSpPr/>
            <p:nvPr/>
          </p:nvSpPr>
          <p:spPr>
            <a:xfrm>
              <a:off x="2460150" y="2305927"/>
              <a:ext cx="554355" cy="0"/>
            </a:xfrm>
            <a:custGeom>
              <a:avLst/>
              <a:gdLst/>
              <a:ahLst/>
              <a:cxnLst/>
              <a:rect l="l" t="t" r="r" b="b"/>
              <a:pathLst>
                <a:path w="554355">
                  <a:moveTo>
                    <a:pt x="0" y="0"/>
                  </a:moveTo>
                  <a:lnTo>
                    <a:pt x="554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14400" y="22901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4400" y="22901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49750" y="1752188"/>
            <a:ext cx="293370" cy="476884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49750" y="2285588"/>
            <a:ext cx="293370" cy="476884"/>
          </a:xfrm>
          <a:prstGeom prst="rect">
            <a:avLst/>
          </a:prstGeom>
          <a:solidFill>
            <a:srgbClr val="FFF1C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8898" y="2818988"/>
            <a:ext cx="293370" cy="476884"/>
          </a:xfrm>
          <a:prstGeom prst="rect">
            <a:avLst/>
          </a:prstGeom>
          <a:solidFill>
            <a:srgbClr val="FCE4CD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9748" y="3352389"/>
            <a:ext cx="293370" cy="476884"/>
          </a:xfrm>
          <a:prstGeom prst="rect">
            <a:avLst/>
          </a:prstGeom>
          <a:solidFill>
            <a:srgbClr val="EAD1D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3624" y="1110181"/>
            <a:ext cx="116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below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(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2850" y="17522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2850" y="22856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2850" y="33524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980"/>
              </a:spcBef>
            </a:pPr>
            <a:r>
              <a:rPr sz="1400" spc="-20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2850" y="28190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88699" y="1969907"/>
            <a:ext cx="350520" cy="41275"/>
            <a:chOff x="4688699" y="1969907"/>
            <a:chExt cx="350520" cy="41275"/>
          </a:xfrm>
        </p:grpSpPr>
        <p:sp>
          <p:nvSpPr>
            <p:cNvPr id="21" name="object 21"/>
            <p:cNvSpPr/>
            <p:nvPr/>
          </p:nvSpPr>
          <p:spPr>
            <a:xfrm>
              <a:off x="4688699" y="19904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0949" y="19746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0949" y="19746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688699" y="2503307"/>
            <a:ext cx="350520" cy="41275"/>
            <a:chOff x="4688699" y="2503307"/>
            <a:chExt cx="350520" cy="41275"/>
          </a:xfrm>
        </p:grpSpPr>
        <p:sp>
          <p:nvSpPr>
            <p:cNvPr id="25" name="object 25"/>
            <p:cNvSpPr/>
            <p:nvPr/>
          </p:nvSpPr>
          <p:spPr>
            <a:xfrm>
              <a:off x="4688699" y="25238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90949" y="25080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0949" y="25080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688699" y="3036707"/>
            <a:ext cx="350520" cy="41275"/>
            <a:chOff x="4688699" y="3036707"/>
            <a:chExt cx="350520" cy="41275"/>
          </a:xfrm>
        </p:grpSpPr>
        <p:sp>
          <p:nvSpPr>
            <p:cNvPr id="29" name="object 29"/>
            <p:cNvSpPr/>
            <p:nvPr/>
          </p:nvSpPr>
          <p:spPr>
            <a:xfrm>
              <a:off x="4688699" y="30572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0949" y="3041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0949" y="3041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688699" y="3570107"/>
            <a:ext cx="350520" cy="41275"/>
            <a:chOff x="4688699" y="3570107"/>
            <a:chExt cx="350520" cy="41275"/>
          </a:xfrm>
        </p:grpSpPr>
        <p:sp>
          <p:nvSpPr>
            <p:cNvPr id="33" name="object 33"/>
            <p:cNvSpPr/>
            <p:nvPr/>
          </p:nvSpPr>
          <p:spPr>
            <a:xfrm>
              <a:off x="4688699" y="359060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300262" y="1747437"/>
            <a:ext cx="302895" cy="2086610"/>
            <a:chOff x="3300262" y="1747437"/>
            <a:chExt cx="302895" cy="2086610"/>
          </a:xfrm>
        </p:grpSpPr>
        <p:sp>
          <p:nvSpPr>
            <p:cNvPr id="37" name="object 37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293099" y="2076899"/>
                  </a:moveTo>
                  <a:lnTo>
                    <a:pt x="0" y="2076899"/>
                  </a:lnTo>
                  <a:lnTo>
                    <a:pt x="0" y="0"/>
                  </a:lnTo>
                  <a:lnTo>
                    <a:pt x="293099" y="0"/>
                  </a:lnTo>
                  <a:lnTo>
                    <a:pt x="293099" y="20768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0" y="0"/>
                  </a:moveTo>
                  <a:lnTo>
                    <a:pt x="293099" y="0"/>
                  </a:lnTo>
                  <a:lnTo>
                    <a:pt x="293099" y="2076899"/>
                  </a:lnTo>
                  <a:lnTo>
                    <a:pt x="0" y="207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84424" y="3860783"/>
            <a:ext cx="102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4h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2h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25675" y="3835408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4h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46100" y="3835408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4*h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Long</a:t>
            </a:r>
            <a:r>
              <a:rPr sz="2400" spc="-90" dirty="0"/>
              <a:t> </a:t>
            </a:r>
            <a:r>
              <a:rPr sz="2400" dirty="0"/>
              <a:t>Short</a:t>
            </a:r>
            <a:r>
              <a:rPr sz="2400" spc="-125" dirty="0"/>
              <a:t> </a:t>
            </a:r>
            <a:r>
              <a:rPr sz="2400" spc="-55" dirty="0"/>
              <a:t>Term</a:t>
            </a:r>
            <a:r>
              <a:rPr sz="2400" spc="-90" dirty="0"/>
              <a:t> </a:t>
            </a:r>
            <a:r>
              <a:rPr sz="2400" dirty="0"/>
              <a:t>Memory</a:t>
            </a:r>
            <a:r>
              <a:rPr sz="2400" spc="-85" dirty="0"/>
              <a:t> </a:t>
            </a:r>
            <a:r>
              <a:rPr sz="2400" spc="-10" dirty="0"/>
              <a:t>(LSTM)</a:t>
            </a:r>
            <a:endParaRPr sz="2400"/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i="1" dirty="0">
                <a:latin typeface="Arial"/>
                <a:cs typeface="Arial"/>
              </a:rPr>
              <a:t>[Hochreiter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al.,</a:t>
            </a:r>
            <a:r>
              <a:rPr sz="1800" i="1" spc="-10" dirty="0">
                <a:latin typeface="Arial"/>
                <a:cs typeface="Arial"/>
              </a:rPr>
              <a:t> 1997]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4975" y="1768414"/>
            <a:ext cx="293370" cy="476884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4975" y="2305915"/>
            <a:ext cx="293370" cy="476884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6875" y="2867231"/>
            <a:ext cx="116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vector</a:t>
            </a:r>
            <a:r>
              <a:rPr sz="1800" spc="-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7761C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before</a:t>
            </a:r>
            <a:r>
              <a:rPr sz="1800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(</a:t>
            </a:r>
            <a:r>
              <a:rPr sz="1800" b="1" spc="-25" dirty="0">
                <a:solidFill>
                  <a:srgbClr val="37761C"/>
                </a:solidFill>
                <a:latin typeface="Arial"/>
                <a:cs typeface="Arial"/>
              </a:rPr>
              <a:t>h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325" y="1752200"/>
            <a:ext cx="904240" cy="207708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60150" y="2285432"/>
            <a:ext cx="602615" cy="41275"/>
            <a:chOff x="2460150" y="2285432"/>
            <a:chExt cx="602615" cy="41275"/>
          </a:xfrm>
        </p:grpSpPr>
        <p:sp>
          <p:nvSpPr>
            <p:cNvPr id="8" name="object 8"/>
            <p:cNvSpPr/>
            <p:nvPr/>
          </p:nvSpPr>
          <p:spPr>
            <a:xfrm>
              <a:off x="2460150" y="2305927"/>
              <a:ext cx="554355" cy="0"/>
            </a:xfrm>
            <a:custGeom>
              <a:avLst/>
              <a:gdLst/>
              <a:ahLst/>
              <a:cxnLst/>
              <a:rect l="l" t="t" r="r" b="b"/>
              <a:pathLst>
                <a:path w="554355">
                  <a:moveTo>
                    <a:pt x="0" y="0"/>
                  </a:moveTo>
                  <a:lnTo>
                    <a:pt x="554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14400" y="22901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4400" y="22901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49750" y="1752188"/>
            <a:ext cx="293370" cy="476884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49750" y="2285588"/>
            <a:ext cx="293370" cy="476884"/>
          </a:xfrm>
          <a:prstGeom prst="rect">
            <a:avLst/>
          </a:prstGeom>
          <a:solidFill>
            <a:srgbClr val="FFF1C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8898" y="2818988"/>
            <a:ext cx="293370" cy="476884"/>
          </a:xfrm>
          <a:prstGeom prst="rect">
            <a:avLst/>
          </a:prstGeom>
          <a:solidFill>
            <a:srgbClr val="FCE4CD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9748" y="3352389"/>
            <a:ext cx="293370" cy="476884"/>
          </a:xfrm>
          <a:prstGeom prst="rect">
            <a:avLst/>
          </a:prstGeom>
          <a:solidFill>
            <a:srgbClr val="EAD1DC"/>
          </a:solidFill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80"/>
              </a:spcBef>
            </a:pPr>
            <a:r>
              <a:rPr sz="1400" spc="-5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3624" y="1110181"/>
            <a:ext cx="116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below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(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2850" y="17522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2850" y="22856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2850" y="33524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980"/>
              </a:spcBef>
            </a:pPr>
            <a:r>
              <a:rPr sz="1400" spc="-20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2850" y="28190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88699" y="1969907"/>
            <a:ext cx="350520" cy="41275"/>
            <a:chOff x="4688699" y="1969907"/>
            <a:chExt cx="350520" cy="41275"/>
          </a:xfrm>
        </p:grpSpPr>
        <p:sp>
          <p:nvSpPr>
            <p:cNvPr id="21" name="object 21"/>
            <p:cNvSpPr/>
            <p:nvPr/>
          </p:nvSpPr>
          <p:spPr>
            <a:xfrm>
              <a:off x="4688699" y="19904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0949" y="19746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0949" y="19746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688699" y="2503307"/>
            <a:ext cx="350520" cy="41275"/>
            <a:chOff x="4688699" y="2503307"/>
            <a:chExt cx="350520" cy="41275"/>
          </a:xfrm>
        </p:grpSpPr>
        <p:sp>
          <p:nvSpPr>
            <p:cNvPr id="25" name="object 25"/>
            <p:cNvSpPr/>
            <p:nvPr/>
          </p:nvSpPr>
          <p:spPr>
            <a:xfrm>
              <a:off x="4688699" y="25238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90949" y="25080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0949" y="25080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688699" y="3036707"/>
            <a:ext cx="350520" cy="41275"/>
            <a:chOff x="4688699" y="3036707"/>
            <a:chExt cx="350520" cy="41275"/>
          </a:xfrm>
        </p:grpSpPr>
        <p:sp>
          <p:nvSpPr>
            <p:cNvPr id="29" name="object 29"/>
            <p:cNvSpPr/>
            <p:nvPr/>
          </p:nvSpPr>
          <p:spPr>
            <a:xfrm>
              <a:off x="4688699" y="305720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0949" y="3041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0949" y="3041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688699" y="3570107"/>
            <a:ext cx="350520" cy="41275"/>
            <a:chOff x="4688699" y="3570107"/>
            <a:chExt cx="350520" cy="41275"/>
          </a:xfrm>
        </p:grpSpPr>
        <p:sp>
          <p:nvSpPr>
            <p:cNvPr id="33" name="object 33"/>
            <p:cNvSpPr/>
            <p:nvPr/>
          </p:nvSpPr>
          <p:spPr>
            <a:xfrm>
              <a:off x="4688699" y="359060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300262" y="1747437"/>
            <a:ext cx="302895" cy="2086610"/>
            <a:chOff x="3300262" y="1747437"/>
            <a:chExt cx="302895" cy="2086610"/>
          </a:xfrm>
        </p:grpSpPr>
        <p:sp>
          <p:nvSpPr>
            <p:cNvPr id="37" name="object 37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293099" y="2076899"/>
                  </a:moveTo>
                  <a:lnTo>
                    <a:pt x="0" y="2076899"/>
                  </a:lnTo>
                  <a:lnTo>
                    <a:pt x="0" y="0"/>
                  </a:lnTo>
                  <a:lnTo>
                    <a:pt x="293099" y="0"/>
                  </a:lnTo>
                  <a:lnTo>
                    <a:pt x="293099" y="20768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0" y="0"/>
                  </a:moveTo>
                  <a:lnTo>
                    <a:pt x="293099" y="0"/>
                  </a:lnTo>
                  <a:lnTo>
                    <a:pt x="293099" y="2076899"/>
                  </a:lnTo>
                  <a:lnTo>
                    <a:pt x="0" y="207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84424" y="3860783"/>
            <a:ext cx="102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4h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2h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25675" y="3835408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4h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44024" y="1163600"/>
            <a:ext cx="3882390" cy="294005"/>
          </a:xfrm>
          <a:prstGeom prst="rect">
            <a:avLst/>
          </a:prstGeom>
          <a:ln w="28574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55"/>
              </a:spcBef>
            </a:pPr>
            <a:r>
              <a:rPr sz="1600" b="1" dirty="0">
                <a:latin typeface="Arial"/>
                <a:cs typeface="Arial"/>
              </a:rPr>
              <a:t>g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(?),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How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write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46100" y="3835408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4*h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124387" y="2271312"/>
            <a:ext cx="2994025" cy="2030095"/>
            <a:chOff x="6124387" y="2271312"/>
            <a:chExt cx="2994025" cy="2030095"/>
          </a:xfrm>
        </p:grpSpPr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410" y="2355490"/>
              <a:ext cx="2875905" cy="194546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138674" y="2285600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2964899" y="1254899"/>
                  </a:moveTo>
                  <a:lnTo>
                    <a:pt x="0" y="1254899"/>
                  </a:lnTo>
                  <a:lnTo>
                    <a:pt x="0" y="0"/>
                  </a:lnTo>
                  <a:lnTo>
                    <a:pt x="2964899" y="0"/>
                  </a:lnTo>
                  <a:lnTo>
                    <a:pt x="2964899" y="1254899"/>
                  </a:lnTo>
                  <a:close/>
                </a:path>
              </a:pathLst>
            </a:custGeom>
            <a:solidFill>
              <a:srgbClr val="3996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38674" y="2285600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0" y="0"/>
                  </a:moveTo>
                  <a:lnTo>
                    <a:pt x="2964899" y="0"/>
                  </a:lnTo>
                  <a:lnTo>
                    <a:pt x="2964899" y="1254899"/>
                  </a:lnTo>
                  <a:lnTo>
                    <a:pt x="0" y="12548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65099" y="3206150"/>
              <a:ext cx="1537970" cy="731520"/>
            </a:xfrm>
            <a:custGeom>
              <a:avLst/>
              <a:gdLst/>
              <a:ahLst/>
              <a:cxnLst/>
              <a:rect l="l" t="t" r="r" b="b"/>
              <a:pathLst>
                <a:path w="1537970" h="731520">
                  <a:moveTo>
                    <a:pt x="1360149" y="437699"/>
                  </a:moveTo>
                  <a:lnTo>
                    <a:pt x="1537749" y="437699"/>
                  </a:lnTo>
                  <a:lnTo>
                    <a:pt x="1537749" y="731099"/>
                  </a:lnTo>
                  <a:lnTo>
                    <a:pt x="1360149" y="731099"/>
                  </a:lnTo>
                  <a:lnTo>
                    <a:pt x="1360149" y="437699"/>
                  </a:lnTo>
                  <a:close/>
                </a:path>
                <a:path w="1537970" h="731520">
                  <a:moveTo>
                    <a:pt x="0" y="0"/>
                  </a:moveTo>
                  <a:lnTo>
                    <a:pt x="611399" y="0"/>
                  </a:lnTo>
                  <a:lnTo>
                    <a:pt x="611399" y="293399"/>
                  </a:lnTo>
                  <a:lnTo>
                    <a:pt x="0" y="2933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D3F4B323-C3BE-9640-9B35-768C5C2AE5A4}" vid="{D06934DA-B398-7D4E-A2AB-744D2C4A76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4074</TotalTime>
  <Words>4310</Words>
  <Application>Microsoft Macintosh PowerPoint</Application>
  <PresentationFormat>On-screen Show (16:9)</PresentationFormat>
  <Paragraphs>1324</Paragraphs>
  <Slides>111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3" baseType="lpstr">
      <vt:lpstr>Apple SD Gothic Neo Light</vt:lpstr>
      <vt:lpstr>Aptos</vt:lpstr>
      <vt:lpstr>Arial</vt:lpstr>
      <vt:lpstr>Calibri</vt:lpstr>
      <vt:lpstr>Futura Book</vt:lpstr>
      <vt:lpstr>Futura Heavy</vt:lpstr>
      <vt:lpstr>Futura Medium</vt:lpstr>
      <vt:lpstr>Futura Medium</vt:lpstr>
      <vt:lpstr>Georgia</vt:lpstr>
      <vt:lpstr>Helvetica Neue Light</vt:lpstr>
      <vt:lpstr>Times New Roman</vt:lpstr>
      <vt:lpstr>Office Theme</vt:lpstr>
      <vt:lpstr>PowerPoint Presentation</vt:lpstr>
      <vt:lpstr>Outline</vt:lpstr>
      <vt:lpstr>“Vanilla” Neural Network</vt:lpstr>
      <vt:lpstr>Recurrent Neural Networks: Process Sequences</vt:lpstr>
      <vt:lpstr>Recurrent Neural Networks: Process Sequences</vt:lpstr>
      <vt:lpstr>Recurrent Neural Networks: Process Sequences</vt:lpstr>
      <vt:lpstr>Recurrent Neural Networks: Process Sequences</vt:lpstr>
      <vt:lpstr>Sequential Processing of Non-Sequence Data</vt:lpstr>
      <vt:lpstr>Sequential Processing of Non-Sequence Data Generate images one piece at a time!</vt:lpstr>
      <vt:lpstr>Recurrent Neural Network</vt:lpstr>
      <vt:lpstr>Recurrent Neural Network</vt:lpstr>
      <vt:lpstr>Unrolled RNN</vt:lpstr>
      <vt:lpstr>RNN hidden state update</vt:lpstr>
      <vt:lpstr>RNN output generation</vt:lpstr>
      <vt:lpstr>Recurrent Neural Network</vt:lpstr>
      <vt:lpstr>Recurrent Neural Network</vt:lpstr>
      <vt:lpstr>(Vanilla) Recurrent Neural Network The state consists of a single “hidden” vector h:</vt:lpstr>
      <vt:lpstr>RNN: Computational Graph</vt:lpstr>
      <vt:lpstr>RNN: Computational Graph</vt:lpstr>
      <vt:lpstr>RNN: Computational Graph</vt:lpstr>
      <vt:lpstr>RNN: Computational Graph</vt:lpstr>
      <vt:lpstr>RNN: Computational Graph: Many to Many</vt:lpstr>
      <vt:lpstr>RNN: Computational Graph: Many to Many</vt:lpstr>
      <vt:lpstr>RNN: Computational Graph: Many to Many</vt:lpstr>
      <vt:lpstr>RNN: Computational Graph: Many to One</vt:lpstr>
      <vt:lpstr>RNN: Computational Graph: Many to One</vt:lpstr>
      <vt:lpstr>RNN: Computational Graph: One to Many</vt:lpstr>
      <vt:lpstr>RNN: Computational Graph: One to Many</vt:lpstr>
      <vt:lpstr>RNN: Computational Graph: One to Many</vt:lpstr>
      <vt:lpstr>RNN: Computational Graph: One to Many</vt:lpstr>
      <vt:lpstr>Sequence to Sequence: Many-to-one + one-to-many</vt:lpstr>
      <vt:lpstr>Sequence to Sequence: Many-to-one + one-to-many</vt:lpstr>
      <vt:lpstr>PowerPoint Presentation</vt:lpstr>
      <vt:lpstr>Example: Character-level Language Model</vt:lpstr>
      <vt:lpstr>PowerPoint Presentation</vt:lpstr>
      <vt:lpstr>Example: Character-level Language Model Sampling</vt:lpstr>
      <vt:lpstr>Example: Character-level Language Model Sampling</vt:lpstr>
      <vt:lpstr>Example: Character-level Language Model Sampling</vt:lpstr>
      <vt:lpstr>Example: Character-level Language Model Sampling</vt:lpstr>
      <vt:lpstr>Example: Character-level Language Model Sampling</vt:lpstr>
      <vt:lpstr>Backpropagation through time</vt:lpstr>
      <vt:lpstr>Truncated Backpropagation through time</vt:lpstr>
      <vt:lpstr>Truncated Backpropagation through time</vt:lpstr>
      <vt:lpstr>Truncated Backpropagation through time</vt:lpstr>
      <vt:lpstr>min-char-rnn.py gist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OpenAI GPT-2 generated text</vt:lpstr>
      <vt:lpstr>Searching for interpretable cells</vt:lpstr>
      <vt:lpstr>Searching for interpretable cells</vt:lpstr>
      <vt:lpstr>Searching for interpretable cells</vt:lpstr>
      <vt:lpstr>Searching for interpretable cells</vt:lpstr>
      <vt:lpstr>Searching for interpretable cells</vt:lpstr>
      <vt:lpstr>Searching for interpretable cells</vt:lpstr>
      <vt:lpstr>Searching for interpretable cells</vt:lpstr>
      <vt:lpstr>RNN tradeoffs</vt:lpstr>
      <vt:lpstr>Image Captioning</vt:lpstr>
      <vt:lpstr>Recurrent Neural Network</vt:lpstr>
      <vt:lpstr>PowerPoint Presentation</vt:lpstr>
      <vt:lpstr>PowerPoint Presentation</vt:lpstr>
      <vt:lpstr>PowerPoint Presentation</vt:lpstr>
      <vt:lpstr>PowerPoint Presentation</vt:lpstr>
      <vt:lpstr>before: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Captioning: Example Results</vt:lpstr>
      <vt:lpstr>Image Captioning: Failure Cases</vt:lpstr>
      <vt:lpstr>Visual Question Answering (VQA)</vt:lpstr>
      <vt:lpstr>Visual Question Answering (VQA)</vt:lpstr>
      <vt:lpstr>Visual Dialog: Conversations about images</vt:lpstr>
      <vt:lpstr>Visual Language Navigation: Go to the living room</vt:lpstr>
      <vt:lpstr>Visual Question Answering: Dataset Bias</vt:lpstr>
      <vt:lpstr>Multilayer RNNs</vt:lpstr>
      <vt:lpstr>Long Short Term Memory (LSTM)</vt:lpstr>
      <vt:lpstr>Vanilla RNN Gradient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Short Term Memory (LSTM)</vt:lpstr>
      <vt:lpstr>Long Short Term Memory (LSTM)</vt:lpstr>
      <vt:lpstr>Long Short Term Memory (LSTM) [Hochreiter et al., 1997]</vt:lpstr>
      <vt:lpstr>Long Short Term Memory (LSTM) [Hochreiter et al., 1997]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LSTMs solve the vanishing gradient problem?</vt:lpstr>
      <vt:lpstr>PowerPoint Presentation</vt:lpstr>
      <vt:lpstr>PowerPoint Presentation</vt:lpstr>
      <vt:lpstr>Other RNN Variants</vt:lpstr>
      <vt:lpstr>Neural Architecture Search for RNN architectures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Tsai, I Hua</dc:creator>
  <cp:lastModifiedBy>I Hua Tsai</cp:lastModifiedBy>
  <cp:revision>46</cp:revision>
  <dcterms:created xsi:type="dcterms:W3CDTF">2025-01-09T18:52:10Z</dcterms:created>
  <dcterms:modified xsi:type="dcterms:W3CDTF">2025-02-24T17:36:10Z</dcterms:modified>
</cp:coreProperties>
</file>